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8" r:id="rId2"/>
    <p:sldId id="259" r:id="rId3"/>
    <p:sldId id="261" r:id="rId4"/>
    <p:sldId id="275" r:id="rId5"/>
    <p:sldId id="283" r:id="rId6"/>
    <p:sldId id="276" r:id="rId7"/>
    <p:sldId id="277" r:id="rId8"/>
    <p:sldId id="278" r:id="rId9"/>
    <p:sldId id="279" r:id="rId10"/>
    <p:sldId id="270" r:id="rId11"/>
    <p:sldId id="271" r:id="rId12"/>
    <p:sldId id="281" r:id="rId13"/>
    <p:sldId id="282" r:id="rId14"/>
    <p:sldId id="285" r:id="rId15"/>
    <p:sldId id="287" r:id="rId16"/>
    <p:sldId id="26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2"/>
    <p:restoredTop sz="94694"/>
  </p:normalViewPr>
  <p:slideViewPr>
    <p:cSldViewPr snapToGrid="0">
      <p:cViewPr varScale="1">
        <p:scale>
          <a:sx n="103" d="100"/>
          <a:sy n="103" d="100"/>
        </p:scale>
        <p:origin x="16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02C72-7AE9-A344-9159-EBF6DD609801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48BAC-3589-0E4C-8EA2-3E90B6A102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1129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0205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131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8783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9140F7-B30B-7DCD-C7A9-5C0389D2F5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DA035B-C6E1-C4B3-F7C0-42D39A6F5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0146BE-3331-7EF6-03B6-F0FFA1DF9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CE5CCB-7088-CC98-A332-80A19FBD0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5968C9-D7F0-AF7C-8473-3DFF245C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79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3DDBE7-65F6-23F4-0825-015C23CFD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4C0FE2-FD76-D495-46BC-4476F082E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6023C8-8336-568E-8684-D99A24EAF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11BCF8-2BC7-32C3-E767-0F45F004A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AD038E-19AF-F0C5-BB21-F082A88BE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37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4D0F89-6661-668E-2D90-9C698739E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613B56-22A8-8795-BED5-A2F16A5983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022816-6D4C-5BE3-D41A-AC693900E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4ED2CB-2264-3D7B-E36A-5EE78F958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ADC508-B207-42FF-C95F-0933AF6C3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927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0B250-FB79-E7E5-BFC3-C76CFD6B3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9B89CD-A947-0F20-9349-68707E380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B239AA-3C52-C1B1-E556-D0D59000E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EFF2F4-996E-7BD7-EAA6-CD4AAFC8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C4D76F-6D66-F27E-D4BB-DD409098D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209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A18DD-C72E-4A1D-5EB3-36354330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38FDC5-7DAE-7C22-A65C-ED5DB2527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F4842F-0BDC-5BF8-3447-145E99CD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180581-87D0-4A07-0741-960DABF37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189659-2FE6-9A7F-F476-1CDA67930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0082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C122D1-A3A8-F399-66F0-438CA137D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4207B5-3483-D944-A62B-1B79E83ADE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28B941-4EC3-55A5-AEC2-D65CC2FAF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70028C-8313-BB75-7B10-613711F1E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590E80-9101-48AC-E895-1A7E34C12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E272A9-C96C-4637-92DA-BEA81707F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1156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86555-ED3C-126B-6269-C1FED8518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ABDB3E-A556-687C-1922-C66B49AF2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271571-572B-9F18-F5A7-803FC9BD1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D8A116-8E74-1208-5A42-E7616F1C5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442738-1C71-51D8-E378-A55CE4B20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0A64F-A6FC-F94E-D9EC-4ED7B6E1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44F866-1445-4EBF-662F-EF8E3AB11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6AF44C-4CA5-508D-719D-AD617EFE8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156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0D02B4-967C-49D9-92D8-4E91A3595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B3445DB-63A4-F2EA-2063-6BADF135D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4DD42C-6C37-3FB0-1EDC-7A78CD75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D6B0ED-CFD5-4766-376D-1C54CB1A5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0661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732844E-E8A6-FA67-32B8-B78EB51CE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F6FE5C-F567-EE18-AB6A-97A39E3AB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E915DC-23B4-9CA2-B61C-000F7673C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98262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18CC0-DF56-1F71-65BA-6DA0EAE92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4FECCF-08CD-E501-7828-9A42F3126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9C831F-8C90-EF22-C9FB-5A6348FFA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A1ED24-92D3-927F-6F1A-07059ECF6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A169B2-AB7E-397D-3A56-0DEAD094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9B3870-89FF-C1D2-5CF0-217C38EDA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636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D91B7E-48B5-599C-D598-A98B66E07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9D60F65-DA06-91E0-9665-880B65689C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12EFD7-04EA-7388-1759-FD29ABBB9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FE80DD-63B4-26B9-EED9-B36A1B696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6E47E8-F57F-CC78-21CB-6314CD2A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497EA9-52A4-D677-F43A-3775A4E0F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1571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EA99C95-C59D-C85D-BE43-B5DB46F84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7EEA4F-9C19-C78C-87F6-0C076E05E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8211D-3A8E-777C-2A73-1B0BC68051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2CD15D-DDCF-EBA9-A5BA-3801142B9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128E1-8FAA-6281-C220-C345E60B8E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8934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hyperlink" Target="https://www.figma.com/file/K88WV7tvyFsSHlzZMtpAOS/%EC%97%AC%EC%A0%95%EB%8B%B4?type=design&amp;node-id=0%3A1&amp;mode=design&amp;t=7nGDVL6XAtf8WnC9-1" TargetMode="Externa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블랙, 어둠이(가) 표시된 사진&#10;&#10;자동 생성된 설명">
            <a:extLst>
              <a:ext uri="{FF2B5EF4-FFF2-40B4-BE49-F238E27FC236}">
                <a16:creationId xmlns:a16="http://schemas.microsoft.com/office/drawing/2014/main" id="{E3025DA1-1CE0-AA71-D12C-65977D790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327" y="1227531"/>
            <a:ext cx="3185160" cy="318516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8C59E264-1A23-106F-E12F-314C3460EAFE}"/>
              </a:ext>
            </a:extLst>
          </p:cNvPr>
          <p:cNvSpPr txBox="1">
            <a:spLocks/>
          </p:cNvSpPr>
          <p:nvPr/>
        </p:nvSpPr>
        <p:spPr>
          <a:xfrm>
            <a:off x="4834871" y="2352646"/>
            <a:ext cx="2819104" cy="934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旅</a:t>
            </a:r>
            <a:r>
              <a:rPr lang="ko-KR" altLang="en-US" sz="5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情</a:t>
            </a:r>
            <a:r>
              <a:rPr lang="ko-KR" altLang="en-US" sz="5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談</a:t>
            </a:r>
            <a:endParaRPr kumimoji="1" lang="ko-KR" altLang="en-US" sz="5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277BC9D-F39B-799E-4613-422B4E137F7F}"/>
              </a:ext>
            </a:extLst>
          </p:cNvPr>
          <p:cNvSpPr txBox="1">
            <a:spLocks/>
          </p:cNvSpPr>
          <p:nvPr/>
        </p:nvSpPr>
        <p:spPr>
          <a:xfrm>
            <a:off x="6596106" y="3071974"/>
            <a:ext cx="756016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말씀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담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AFE9A7A2-F459-9773-5AF3-B9D85DC29BAC}"/>
              </a:ext>
            </a:extLst>
          </p:cNvPr>
          <p:cNvSpPr txBox="1">
            <a:spLocks/>
          </p:cNvSpPr>
          <p:nvPr/>
        </p:nvSpPr>
        <p:spPr>
          <a:xfrm>
            <a:off x="5834214" y="3071974"/>
            <a:ext cx="578864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뜻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정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06B1547-5FA6-D75E-E8DB-D6D3A2C7A394}"/>
              </a:ext>
            </a:extLst>
          </p:cNvPr>
          <p:cNvSpPr txBox="1">
            <a:spLocks/>
          </p:cNvSpPr>
          <p:nvPr/>
        </p:nvSpPr>
        <p:spPr>
          <a:xfrm>
            <a:off x="4748375" y="3071974"/>
            <a:ext cx="1025819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나그네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3668E25-BBA8-167C-55F1-5D005648D032}"/>
              </a:ext>
            </a:extLst>
          </p:cNvPr>
          <p:cNvSpPr txBox="1">
            <a:spLocks/>
          </p:cNvSpPr>
          <p:nvPr/>
        </p:nvSpPr>
        <p:spPr>
          <a:xfrm>
            <a:off x="4787609" y="3385812"/>
            <a:ext cx="2672074" cy="482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6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;</a:t>
            </a:r>
            <a:r>
              <a:rPr kumimoji="1" lang="ko-KR" altLang="en-US" sz="16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여행의 정보를 담은 모든 것</a:t>
            </a:r>
          </a:p>
        </p:txBody>
      </p:sp>
      <p:sp>
        <p:nvSpPr>
          <p:cNvPr id="12" name="자유형 11">
            <a:extLst>
              <a:ext uri="{FF2B5EF4-FFF2-40B4-BE49-F238E27FC236}">
                <a16:creationId xmlns:a16="http://schemas.microsoft.com/office/drawing/2014/main" id="{97FC8943-23ED-80DA-C3C8-0970410E19AB}"/>
              </a:ext>
            </a:extLst>
          </p:cNvPr>
          <p:cNvSpPr/>
          <p:nvPr/>
        </p:nvSpPr>
        <p:spPr>
          <a:xfrm>
            <a:off x="3475992" y="2509554"/>
            <a:ext cx="5536863" cy="2681159"/>
          </a:xfrm>
          <a:custGeom>
            <a:avLst/>
            <a:gdLst>
              <a:gd name="connsiteX0" fmla="*/ 4266031 w 5816196"/>
              <a:gd name="connsiteY0" fmla="*/ 506868 h 3177736"/>
              <a:gd name="connsiteX1" fmla="*/ 5022386 w 5816196"/>
              <a:gd name="connsiteY1" fmla="*/ 10157 h 3177736"/>
              <a:gd name="connsiteX2" fmla="*/ 5801320 w 5816196"/>
              <a:gd name="connsiteY2" fmla="*/ 303668 h 3177736"/>
              <a:gd name="connsiteX3" fmla="*/ 5451364 w 5816196"/>
              <a:gd name="connsiteY3" fmla="*/ 1737357 h 3177736"/>
              <a:gd name="connsiteX4" fmla="*/ 4457942 w 5816196"/>
              <a:gd name="connsiteY4" fmla="*/ 2471135 h 3177736"/>
              <a:gd name="connsiteX5" fmla="*/ 1816342 w 5816196"/>
              <a:gd name="connsiteY5" fmla="*/ 3137180 h 3177736"/>
              <a:gd name="connsiteX6" fmla="*/ 10120 w 5816196"/>
              <a:gd name="connsiteY6" fmla="*/ 2900113 h 3177736"/>
              <a:gd name="connsiteX7" fmla="*/ 1093853 w 5816196"/>
              <a:gd name="connsiteY7" fmla="*/ 1240646 h 3177736"/>
              <a:gd name="connsiteX8" fmla="*/ 1297053 w 5816196"/>
              <a:gd name="connsiteY8" fmla="*/ 1048735 h 3177736"/>
              <a:gd name="connsiteX0" fmla="*/ 4266031 w 5816196"/>
              <a:gd name="connsiteY0" fmla="*/ 506868 h 3177736"/>
              <a:gd name="connsiteX1" fmla="*/ 5022386 w 5816196"/>
              <a:gd name="connsiteY1" fmla="*/ 10157 h 3177736"/>
              <a:gd name="connsiteX2" fmla="*/ 5801320 w 5816196"/>
              <a:gd name="connsiteY2" fmla="*/ 303668 h 3177736"/>
              <a:gd name="connsiteX3" fmla="*/ 5451364 w 5816196"/>
              <a:gd name="connsiteY3" fmla="*/ 1737357 h 3177736"/>
              <a:gd name="connsiteX4" fmla="*/ 4457942 w 5816196"/>
              <a:gd name="connsiteY4" fmla="*/ 2471135 h 3177736"/>
              <a:gd name="connsiteX5" fmla="*/ 1816342 w 5816196"/>
              <a:gd name="connsiteY5" fmla="*/ 3137180 h 3177736"/>
              <a:gd name="connsiteX6" fmla="*/ 10120 w 5816196"/>
              <a:gd name="connsiteY6" fmla="*/ 2900113 h 3177736"/>
              <a:gd name="connsiteX7" fmla="*/ 1093853 w 5816196"/>
              <a:gd name="connsiteY7" fmla="*/ 1240646 h 3177736"/>
              <a:gd name="connsiteX8" fmla="*/ 1110622 w 5816196"/>
              <a:gd name="connsiteY8" fmla="*/ 1252921 h 3177736"/>
              <a:gd name="connsiteX0" fmla="*/ 4266031 w 5810905"/>
              <a:gd name="connsiteY0" fmla="*/ 467128 h 3137996"/>
              <a:gd name="connsiteX1" fmla="*/ 5128918 w 5810905"/>
              <a:gd name="connsiteY1" fmla="*/ 14806 h 3137996"/>
              <a:gd name="connsiteX2" fmla="*/ 5801320 w 5810905"/>
              <a:gd name="connsiteY2" fmla="*/ 263928 h 3137996"/>
              <a:gd name="connsiteX3" fmla="*/ 5451364 w 5810905"/>
              <a:gd name="connsiteY3" fmla="*/ 1697617 h 3137996"/>
              <a:gd name="connsiteX4" fmla="*/ 4457942 w 5810905"/>
              <a:gd name="connsiteY4" fmla="*/ 2431395 h 3137996"/>
              <a:gd name="connsiteX5" fmla="*/ 1816342 w 5810905"/>
              <a:gd name="connsiteY5" fmla="*/ 3097440 h 3137996"/>
              <a:gd name="connsiteX6" fmla="*/ 10120 w 5810905"/>
              <a:gd name="connsiteY6" fmla="*/ 2860373 h 3137996"/>
              <a:gd name="connsiteX7" fmla="*/ 1093853 w 5810905"/>
              <a:gd name="connsiteY7" fmla="*/ 1200906 h 3137996"/>
              <a:gd name="connsiteX8" fmla="*/ 1110622 w 5810905"/>
              <a:gd name="connsiteY8" fmla="*/ 1213181 h 3137996"/>
              <a:gd name="connsiteX0" fmla="*/ 4266031 w 5806139"/>
              <a:gd name="connsiteY0" fmla="*/ 466918 h 3137786"/>
              <a:gd name="connsiteX1" fmla="*/ 5128918 w 5806139"/>
              <a:gd name="connsiteY1" fmla="*/ 14596 h 3137786"/>
              <a:gd name="connsiteX2" fmla="*/ 5801320 w 5806139"/>
              <a:gd name="connsiteY2" fmla="*/ 263718 h 3137786"/>
              <a:gd name="connsiteX3" fmla="*/ 5380343 w 5806139"/>
              <a:gd name="connsiteY3" fmla="*/ 1688529 h 3137786"/>
              <a:gd name="connsiteX4" fmla="*/ 4457942 w 5806139"/>
              <a:gd name="connsiteY4" fmla="*/ 2431185 h 3137786"/>
              <a:gd name="connsiteX5" fmla="*/ 1816342 w 5806139"/>
              <a:gd name="connsiteY5" fmla="*/ 3097230 h 3137786"/>
              <a:gd name="connsiteX6" fmla="*/ 10120 w 5806139"/>
              <a:gd name="connsiteY6" fmla="*/ 2860163 h 3137786"/>
              <a:gd name="connsiteX7" fmla="*/ 1093853 w 5806139"/>
              <a:gd name="connsiteY7" fmla="*/ 1200696 h 3137786"/>
              <a:gd name="connsiteX8" fmla="*/ 1110622 w 5806139"/>
              <a:gd name="connsiteY8" fmla="*/ 1212971 h 3137786"/>
              <a:gd name="connsiteX0" fmla="*/ 4266031 w 5806266"/>
              <a:gd name="connsiteY0" fmla="*/ 466918 h 3134498"/>
              <a:gd name="connsiteX1" fmla="*/ 5128918 w 5806266"/>
              <a:gd name="connsiteY1" fmla="*/ 14596 h 3134498"/>
              <a:gd name="connsiteX2" fmla="*/ 5801320 w 5806266"/>
              <a:gd name="connsiteY2" fmla="*/ 263718 h 3134498"/>
              <a:gd name="connsiteX3" fmla="*/ 5380343 w 5806266"/>
              <a:gd name="connsiteY3" fmla="*/ 1688529 h 3134498"/>
              <a:gd name="connsiteX4" fmla="*/ 4413553 w 5806266"/>
              <a:gd name="connsiteY4" fmla="*/ 2475573 h 3134498"/>
              <a:gd name="connsiteX5" fmla="*/ 1816342 w 5806266"/>
              <a:gd name="connsiteY5" fmla="*/ 3097230 h 3134498"/>
              <a:gd name="connsiteX6" fmla="*/ 10120 w 5806266"/>
              <a:gd name="connsiteY6" fmla="*/ 2860163 h 3134498"/>
              <a:gd name="connsiteX7" fmla="*/ 1093853 w 5806266"/>
              <a:gd name="connsiteY7" fmla="*/ 1200696 h 3134498"/>
              <a:gd name="connsiteX8" fmla="*/ 1110622 w 5806266"/>
              <a:gd name="connsiteY8" fmla="*/ 1212971 h 3134498"/>
              <a:gd name="connsiteX0" fmla="*/ 4266031 w 5806843"/>
              <a:gd name="connsiteY0" fmla="*/ 466918 h 3145677"/>
              <a:gd name="connsiteX1" fmla="*/ 5128918 w 5806843"/>
              <a:gd name="connsiteY1" fmla="*/ 14596 h 3145677"/>
              <a:gd name="connsiteX2" fmla="*/ 5801320 w 5806843"/>
              <a:gd name="connsiteY2" fmla="*/ 263718 h 3145677"/>
              <a:gd name="connsiteX3" fmla="*/ 5380343 w 5806843"/>
              <a:gd name="connsiteY3" fmla="*/ 1688529 h 3145677"/>
              <a:gd name="connsiteX4" fmla="*/ 4236000 w 5806843"/>
              <a:gd name="connsiteY4" fmla="*/ 2324652 h 3145677"/>
              <a:gd name="connsiteX5" fmla="*/ 1816342 w 5806843"/>
              <a:gd name="connsiteY5" fmla="*/ 3097230 h 3145677"/>
              <a:gd name="connsiteX6" fmla="*/ 10120 w 5806843"/>
              <a:gd name="connsiteY6" fmla="*/ 2860163 h 3145677"/>
              <a:gd name="connsiteX7" fmla="*/ 1093853 w 5806843"/>
              <a:gd name="connsiteY7" fmla="*/ 1200696 h 3145677"/>
              <a:gd name="connsiteX8" fmla="*/ 1110622 w 5806843"/>
              <a:gd name="connsiteY8" fmla="*/ 1212971 h 3145677"/>
              <a:gd name="connsiteX0" fmla="*/ 4266031 w 5802537"/>
              <a:gd name="connsiteY0" fmla="*/ 463982 h 3142741"/>
              <a:gd name="connsiteX1" fmla="*/ 5128918 w 5802537"/>
              <a:gd name="connsiteY1" fmla="*/ 11660 h 3142741"/>
              <a:gd name="connsiteX2" fmla="*/ 5801320 w 5802537"/>
              <a:gd name="connsiteY2" fmla="*/ 260782 h 3142741"/>
              <a:gd name="connsiteX3" fmla="*/ 5264933 w 5802537"/>
              <a:gd name="connsiteY3" fmla="*/ 1543551 h 3142741"/>
              <a:gd name="connsiteX4" fmla="*/ 4236000 w 5802537"/>
              <a:gd name="connsiteY4" fmla="*/ 2321716 h 3142741"/>
              <a:gd name="connsiteX5" fmla="*/ 1816342 w 5802537"/>
              <a:gd name="connsiteY5" fmla="*/ 3094294 h 3142741"/>
              <a:gd name="connsiteX6" fmla="*/ 10120 w 5802537"/>
              <a:gd name="connsiteY6" fmla="*/ 2857227 h 3142741"/>
              <a:gd name="connsiteX7" fmla="*/ 1093853 w 5802537"/>
              <a:gd name="connsiteY7" fmla="*/ 1197760 h 3142741"/>
              <a:gd name="connsiteX8" fmla="*/ 1110622 w 5802537"/>
              <a:gd name="connsiteY8" fmla="*/ 1210035 h 3142741"/>
              <a:gd name="connsiteX0" fmla="*/ 4266031 w 5802876"/>
              <a:gd name="connsiteY0" fmla="*/ 463982 h 3142741"/>
              <a:gd name="connsiteX1" fmla="*/ 5128918 w 5802876"/>
              <a:gd name="connsiteY1" fmla="*/ 11660 h 3142741"/>
              <a:gd name="connsiteX2" fmla="*/ 5801320 w 5802876"/>
              <a:gd name="connsiteY2" fmla="*/ 260782 h 3142741"/>
              <a:gd name="connsiteX3" fmla="*/ 5264933 w 5802876"/>
              <a:gd name="connsiteY3" fmla="*/ 1543551 h 3142741"/>
              <a:gd name="connsiteX4" fmla="*/ 4236000 w 5802876"/>
              <a:gd name="connsiteY4" fmla="*/ 2321716 h 3142741"/>
              <a:gd name="connsiteX5" fmla="*/ 1816342 w 5802876"/>
              <a:gd name="connsiteY5" fmla="*/ 3094294 h 3142741"/>
              <a:gd name="connsiteX6" fmla="*/ 10120 w 5802876"/>
              <a:gd name="connsiteY6" fmla="*/ 2857227 h 3142741"/>
              <a:gd name="connsiteX7" fmla="*/ 1093853 w 5802876"/>
              <a:gd name="connsiteY7" fmla="*/ 1197760 h 3142741"/>
              <a:gd name="connsiteX8" fmla="*/ 1110622 w 5802876"/>
              <a:gd name="connsiteY8" fmla="*/ 1210035 h 3142741"/>
              <a:gd name="connsiteX0" fmla="*/ 4266031 w 5802560"/>
              <a:gd name="connsiteY0" fmla="*/ 463982 h 3145371"/>
              <a:gd name="connsiteX1" fmla="*/ 5128918 w 5802560"/>
              <a:gd name="connsiteY1" fmla="*/ 11660 h 3145371"/>
              <a:gd name="connsiteX2" fmla="*/ 5801320 w 5802560"/>
              <a:gd name="connsiteY2" fmla="*/ 260782 h 3145371"/>
              <a:gd name="connsiteX3" fmla="*/ 5264933 w 5802560"/>
              <a:gd name="connsiteY3" fmla="*/ 1543551 h 3145371"/>
              <a:gd name="connsiteX4" fmla="*/ 4200490 w 5802560"/>
              <a:gd name="connsiteY4" fmla="*/ 2286205 h 3145371"/>
              <a:gd name="connsiteX5" fmla="*/ 1816342 w 5802560"/>
              <a:gd name="connsiteY5" fmla="*/ 3094294 h 3145371"/>
              <a:gd name="connsiteX6" fmla="*/ 10120 w 5802560"/>
              <a:gd name="connsiteY6" fmla="*/ 2857227 h 3145371"/>
              <a:gd name="connsiteX7" fmla="*/ 1093853 w 5802560"/>
              <a:gd name="connsiteY7" fmla="*/ 1197760 h 3145371"/>
              <a:gd name="connsiteX8" fmla="*/ 1110622 w 5802560"/>
              <a:gd name="connsiteY8" fmla="*/ 1210035 h 3145371"/>
              <a:gd name="connsiteX0" fmla="*/ 4266031 w 5802560"/>
              <a:gd name="connsiteY0" fmla="*/ 463982 h 3145371"/>
              <a:gd name="connsiteX1" fmla="*/ 5128918 w 5802560"/>
              <a:gd name="connsiteY1" fmla="*/ 11660 h 3145371"/>
              <a:gd name="connsiteX2" fmla="*/ 5801320 w 5802560"/>
              <a:gd name="connsiteY2" fmla="*/ 260782 h 3145371"/>
              <a:gd name="connsiteX3" fmla="*/ 5264933 w 5802560"/>
              <a:gd name="connsiteY3" fmla="*/ 1543551 h 3145371"/>
              <a:gd name="connsiteX4" fmla="*/ 4200490 w 5802560"/>
              <a:gd name="connsiteY4" fmla="*/ 2286205 h 3145371"/>
              <a:gd name="connsiteX5" fmla="*/ 1816342 w 5802560"/>
              <a:gd name="connsiteY5" fmla="*/ 3094294 h 3145371"/>
              <a:gd name="connsiteX6" fmla="*/ 10120 w 5802560"/>
              <a:gd name="connsiteY6" fmla="*/ 2857227 h 3145371"/>
              <a:gd name="connsiteX7" fmla="*/ 1093853 w 5802560"/>
              <a:gd name="connsiteY7" fmla="*/ 1197760 h 3145371"/>
              <a:gd name="connsiteX8" fmla="*/ 1110622 w 5802560"/>
              <a:gd name="connsiteY8" fmla="*/ 1210035 h 3145371"/>
              <a:gd name="connsiteX0" fmla="*/ 4266031 w 5802760"/>
              <a:gd name="connsiteY0" fmla="*/ 463982 h 3145371"/>
              <a:gd name="connsiteX1" fmla="*/ 5128918 w 5802760"/>
              <a:gd name="connsiteY1" fmla="*/ 11660 h 3145371"/>
              <a:gd name="connsiteX2" fmla="*/ 5801320 w 5802760"/>
              <a:gd name="connsiteY2" fmla="*/ 260782 h 3145371"/>
              <a:gd name="connsiteX3" fmla="*/ 5264933 w 5802760"/>
              <a:gd name="connsiteY3" fmla="*/ 1543551 h 3145371"/>
              <a:gd name="connsiteX4" fmla="*/ 4200490 w 5802760"/>
              <a:gd name="connsiteY4" fmla="*/ 2286205 h 3145371"/>
              <a:gd name="connsiteX5" fmla="*/ 1816342 w 5802760"/>
              <a:gd name="connsiteY5" fmla="*/ 3094294 h 3145371"/>
              <a:gd name="connsiteX6" fmla="*/ 10120 w 5802760"/>
              <a:gd name="connsiteY6" fmla="*/ 2857227 h 3145371"/>
              <a:gd name="connsiteX7" fmla="*/ 1093853 w 5802760"/>
              <a:gd name="connsiteY7" fmla="*/ 1197760 h 3145371"/>
              <a:gd name="connsiteX8" fmla="*/ 1110622 w 5802760"/>
              <a:gd name="connsiteY8" fmla="*/ 1210035 h 3145371"/>
              <a:gd name="connsiteX0" fmla="*/ 4266031 w 5803100"/>
              <a:gd name="connsiteY0" fmla="*/ 463982 h 3145371"/>
              <a:gd name="connsiteX1" fmla="*/ 5128918 w 5803100"/>
              <a:gd name="connsiteY1" fmla="*/ 11660 h 3145371"/>
              <a:gd name="connsiteX2" fmla="*/ 5801320 w 5803100"/>
              <a:gd name="connsiteY2" fmla="*/ 260782 h 3145371"/>
              <a:gd name="connsiteX3" fmla="*/ 5264933 w 5803100"/>
              <a:gd name="connsiteY3" fmla="*/ 1543551 h 3145371"/>
              <a:gd name="connsiteX4" fmla="*/ 4200490 w 5803100"/>
              <a:gd name="connsiteY4" fmla="*/ 2286205 h 3145371"/>
              <a:gd name="connsiteX5" fmla="*/ 1816342 w 5803100"/>
              <a:gd name="connsiteY5" fmla="*/ 3094294 h 3145371"/>
              <a:gd name="connsiteX6" fmla="*/ 10120 w 5803100"/>
              <a:gd name="connsiteY6" fmla="*/ 2857227 h 3145371"/>
              <a:gd name="connsiteX7" fmla="*/ 1093853 w 5803100"/>
              <a:gd name="connsiteY7" fmla="*/ 1197760 h 3145371"/>
              <a:gd name="connsiteX8" fmla="*/ 1110622 w 5803100"/>
              <a:gd name="connsiteY8" fmla="*/ 1210035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1110622 w 5802715"/>
              <a:gd name="connsiteY8" fmla="*/ 1210035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950824 w 5802715"/>
              <a:gd name="connsiteY8" fmla="*/ 1431977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853170 w 5802715"/>
              <a:gd name="connsiteY8" fmla="*/ 1538509 h 3145371"/>
              <a:gd name="connsiteX0" fmla="*/ 4271057 w 5807741"/>
              <a:gd name="connsiteY0" fmla="*/ 463982 h 3141275"/>
              <a:gd name="connsiteX1" fmla="*/ 5133944 w 5807741"/>
              <a:gd name="connsiteY1" fmla="*/ 11660 h 3141275"/>
              <a:gd name="connsiteX2" fmla="*/ 5806346 w 5807741"/>
              <a:gd name="connsiteY2" fmla="*/ 260782 h 3141275"/>
              <a:gd name="connsiteX3" fmla="*/ 5269959 w 5807741"/>
              <a:gd name="connsiteY3" fmla="*/ 1543551 h 3141275"/>
              <a:gd name="connsiteX4" fmla="*/ 4205516 w 5807741"/>
              <a:gd name="connsiteY4" fmla="*/ 2286205 h 3141275"/>
              <a:gd name="connsiteX5" fmla="*/ 1821368 w 5807741"/>
              <a:gd name="connsiteY5" fmla="*/ 3094294 h 3141275"/>
              <a:gd name="connsiteX6" fmla="*/ 15146 w 5807741"/>
              <a:gd name="connsiteY6" fmla="*/ 2857227 h 3141275"/>
              <a:gd name="connsiteX7" fmla="*/ 974592 w 5807741"/>
              <a:gd name="connsiteY7" fmla="*/ 1313170 h 3141275"/>
              <a:gd name="connsiteX8" fmla="*/ 858196 w 5807741"/>
              <a:gd name="connsiteY8" fmla="*/ 1538509 h 3141275"/>
              <a:gd name="connsiteX0" fmla="*/ 4267418 w 5804102"/>
              <a:gd name="connsiteY0" fmla="*/ 463982 h 3141275"/>
              <a:gd name="connsiteX1" fmla="*/ 5130305 w 5804102"/>
              <a:gd name="connsiteY1" fmla="*/ 11660 h 3141275"/>
              <a:gd name="connsiteX2" fmla="*/ 5802707 w 5804102"/>
              <a:gd name="connsiteY2" fmla="*/ 260782 h 3141275"/>
              <a:gd name="connsiteX3" fmla="*/ 5266320 w 5804102"/>
              <a:gd name="connsiteY3" fmla="*/ 1543551 h 3141275"/>
              <a:gd name="connsiteX4" fmla="*/ 4201877 w 5804102"/>
              <a:gd name="connsiteY4" fmla="*/ 2286205 h 3141275"/>
              <a:gd name="connsiteX5" fmla="*/ 1817729 w 5804102"/>
              <a:gd name="connsiteY5" fmla="*/ 3094294 h 3141275"/>
              <a:gd name="connsiteX6" fmla="*/ 11507 w 5804102"/>
              <a:gd name="connsiteY6" fmla="*/ 2857227 h 3141275"/>
              <a:gd name="connsiteX7" fmla="*/ 970953 w 5804102"/>
              <a:gd name="connsiteY7" fmla="*/ 1313170 h 3141275"/>
              <a:gd name="connsiteX8" fmla="*/ 854557 w 5804102"/>
              <a:gd name="connsiteY8" fmla="*/ 1538509 h 3141275"/>
              <a:gd name="connsiteX0" fmla="*/ 4292189 w 5828873"/>
              <a:gd name="connsiteY0" fmla="*/ 463982 h 3126440"/>
              <a:gd name="connsiteX1" fmla="*/ 5155076 w 5828873"/>
              <a:gd name="connsiteY1" fmla="*/ 11660 h 3126440"/>
              <a:gd name="connsiteX2" fmla="*/ 5827478 w 5828873"/>
              <a:gd name="connsiteY2" fmla="*/ 260782 h 3126440"/>
              <a:gd name="connsiteX3" fmla="*/ 5291091 w 5828873"/>
              <a:gd name="connsiteY3" fmla="*/ 1543551 h 3126440"/>
              <a:gd name="connsiteX4" fmla="*/ 4226648 w 5828873"/>
              <a:gd name="connsiteY4" fmla="*/ 2286205 h 3126440"/>
              <a:gd name="connsiteX5" fmla="*/ 1842500 w 5828873"/>
              <a:gd name="connsiteY5" fmla="*/ 3094294 h 3126440"/>
              <a:gd name="connsiteX6" fmla="*/ 36278 w 5828873"/>
              <a:gd name="connsiteY6" fmla="*/ 2857227 h 3126440"/>
              <a:gd name="connsiteX7" fmla="*/ 542963 w 5828873"/>
              <a:gd name="connsiteY7" fmla="*/ 1863585 h 3126440"/>
              <a:gd name="connsiteX8" fmla="*/ 879328 w 5828873"/>
              <a:gd name="connsiteY8" fmla="*/ 1538509 h 3126440"/>
              <a:gd name="connsiteX0" fmla="*/ 4292189 w 5828873"/>
              <a:gd name="connsiteY0" fmla="*/ 463982 h 3126440"/>
              <a:gd name="connsiteX1" fmla="*/ 5155076 w 5828873"/>
              <a:gd name="connsiteY1" fmla="*/ 11660 h 3126440"/>
              <a:gd name="connsiteX2" fmla="*/ 5827478 w 5828873"/>
              <a:gd name="connsiteY2" fmla="*/ 260782 h 3126440"/>
              <a:gd name="connsiteX3" fmla="*/ 5291091 w 5828873"/>
              <a:gd name="connsiteY3" fmla="*/ 1543551 h 3126440"/>
              <a:gd name="connsiteX4" fmla="*/ 4226648 w 5828873"/>
              <a:gd name="connsiteY4" fmla="*/ 2286205 h 3126440"/>
              <a:gd name="connsiteX5" fmla="*/ 1842500 w 5828873"/>
              <a:gd name="connsiteY5" fmla="*/ 3094294 h 3126440"/>
              <a:gd name="connsiteX6" fmla="*/ 36278 w 5828873"/>
              <a:gd name="connsiteY6" fmla="*/ 2857227 h 3126440"/>
              <a:gd name="connsiteX7" fmla="*/ 542963 w 5828873"/>
              <a:gd name="connsiteY7" fmla="*/ 1863585 h 3126440"/>
              <a:gd name="connsiteX8" fmla="*/ 1163414 w 5828873"/>
              <a:gd name="connsiteY8" fmla="*/ 1147892 h 3126440"/>
              <a:gd name="connsiteX0" fmla="*/ 4290742 w 5827426"/>
              <a:gd name="connsiteY0" fmla="*/ 463982 h 3127374"/>
              <a:gd name="connsiteX1" fmla="*/ 5153629 w 5827426"/>
              <a:gd name="connsiteY1" fmla="*/ 11660 h 3127374"/>
              <a:gd name="connsiteX2" fmla="*/ 5826031 w 5827426"/>
              <a:gd name="connsiteY2" fmla="*/ 260782 h 3127374"/>
              <a:gd name="connsiteX3" fmla="*/ 5289644 w 5827426"/>
              <a:gd name="connsiteY3" fmla="*/ 1543551 h 3127374"/>
              <a:gd name="connsiteX4" fmla="*/ 4225201 w 5827426"/>
              <a:gd name="connsiteY4" fmla="*/ 2286205 h 3127374"/>
              <a:gd name="connsiteX5" fmla="*/ 1841053 w 5827426"/>
              <a:gd name="connsiteY5" fmla="*/ 3094294 h 3127374"/>
              <a:gd name="connsiteX6" fmla="*/ 34831 w 5827426"/>
              <a:gd name="connsiteY6" fmla="*/ 2857227 h 3127374"/>
              <a:gd name="connsiteX7" fmla="*/ 559271 w 5827426"/>
              <a:gd name="connsiteY7" fmla="*/ 1819196 h 3127374"/>
              <a:gd name="connsiteX8" fmla="*/ 1161967 w 5827426"/>
              <a:gd name="connsiteY8" fmla="*/ 1147892 h 3127374"/>
              <a:gd name="connsiteX0" fmla="*/ 4290742 w 5827426"/>
              <a:gd name="connsiteY0" fmla="*/ 463982 h 3127374"/>
              <a:gd name="connsiteX1" fmla="*/ 5153629 w 5827426"/>
              <a:gd name="connsiteY1" fmla="*/ 11660 h 3127374"/>
              <a:gd name="connsiteX2" fmla="*/ 5826031 w 5827426"/>
              <a:gd name="connsiteY2" fmla="*/ 260782 h 3127374"/>
              <a:gd name="connsiteX3" fmla="*/ 5289644 w 5827426"/>
              <a:gd name="connsiteY3" fmla="*/ 1543551 h 3127374"/>
              <a:gd name="connsiteX4" fmla="*/ 4225201 w 5827426"/>
              <a:gd name="connsiteY4" fmla="*/ 2286205 h 3127374"/>
              <a:gd name="connsiteX5" fmla="*/ 1841053 w 5827426"/>
              <a:gd name="connsiteY5" fmla="*/ 3094294 h 3127374"/>
              <a:gd name="connsiteX6" fmla="*/ 34831 w 5827426"/>
              <a:gd name="connsiteY6" fmla="*/ 2857227 h 3127374"/>
              <a:gd name="connsiteX7" fmla="*/ 559271 w 5827426"/>
              <a:gd name="connsiteY7" fmla="*/ 1819196 h 3127374"/>
              <a:gd name="connsiteX8" fmla="*/ 1161967 w 5827426"/>
              <a:gd name="connsiteY8" fmla="*/ 1147892 h 3127374"/>
              <a:gd name="connsiteX0" fmla="*/ 4288739 w 5825423"/>
              <a:gd name="connsiteY0" fmla="*/ 463982 h 3127374"/>
              <a:gd name="connsiteX1" fmla="*/ 5151626 w 5825423"/>
              <a:gd name="connsiteY1" fmla="*/ 11660 h 3127374"/>
              <a:gd name="connsiteX2" fmla="*/ 5824028 w 5825423"/>
              <a:gd name="connsiteY2" fmla="*/ 260782 h 3127374"/>
              <a:gd name="connsiteX3" fmla="*/ 5287641 w 5825423"/>
              <a:gd name="connsiteY3" fmla="*/ 1543551 h 3127374"/>
              <a:gd name="connsiteX4" fmla="*/ 4223198 w 5825423"/>
              <a:gd name="connsiteY4" fmla="*/ 2286205 h 3127374"/>
              <a:gd name="connsiteX5" fmla="*/ 1839050 w 5825423"/>
              <a:gd name="connsiteY5" fmla="*/ 3094294 h 3127374"/>
              <a:gd name="connsiteX6" fmla="*/ 32828 w 5825423"/>
              <a:gd name="connsiteY6" fmla="*/ 2857227 h 3127374"/>
              <a:gd name="connsiteX7" fmla="*/ 557268 w 5825423"/>
              <a:gd name="connsiteY7" fmla="*/ 1819196 h 3127374"/>
              <a:gd name="connsiteX8" fmla="*/ 1159964 w 5825423"/>
              <a:gd name="connsiteY8" fmla="*/ 1147892 h 3127374"/>
              <a:gd name="connsiteX0" fmla="*/ 4289288 w 5825972"/>
              <a:gd name="connsiteY0" fmla="*/ 463982 h 3127374"/>
              <a:gd name="connsiteX1" fmla="*/ 5152175 w 5825972"/>
              <a:gd name="connsiteY1" fmla="*/ 11660 h 3127374"/>
              <a:gd name="connsiteX2" fmla="*/ 5824577 w 5825972"/>
              <a:gd name="connsiteY2" fmla="*/ 260782 h 3127374"/>
              <a:gd name="connsiteX3" fmla="*/ 5288190 w 5825972"/>
              <a:gd name="connsiteY3" fmla="*/ 1543551 h 3127374"/>
              <a:gd name="connsiteX4" fmla="*/ 4223747 w 5825972"/>
              <a:gd name="connsiteY4" fmla="*/ 2286205 h 3127374"/>
              <a:gd name="connsiteX5" fmla="*/ 1839599 w 5825972"/>
              <a:gd name="connsiteY5" fmla="*/ 3094294 h 3127374"/>
              <a:gd name="connsiteX6" fmla="*/ 33377 w 5825972"/>
              <a:gd name="connsiteY6" fmla="*/ 2857227 h 3127374"/>
              <a:gd name="connsiteX7" fmla="*/ 557817 w 5825972"/>
              <a:gd name="connsiteY7" fmla="*/ 1819196 h 3127374"/>
              <a:gd name="connsiteX8" fmla="*/ 1160513 w 5825972"/>
              <a:gd name="connsiteY8" fmla="*/ 1147892 h 3127374"/>
              <a:gd name="connsiteX0" fmla="*/ 4333186 w 5869870"/>
              <a:gd name="connsiteY0" fmla="*/ 463982 h 3136721"/>
              <a:gd name="connsiteX1" fmla="*/ 5196073 w 5869870"/>
              <a:gd name="connsiteY1" fmla="*/ 11660 h 3136721"/>
              <a:gd name="connsiteX2" fmla="*/ 5868475 w 5869870"/>
              <a:gd name="connsiteY2" fmla="*/ 260782 h 3136721"/>
              <a:gd name="connsiteX3" fmla="*/ 5332088 w 5869870"/>
              <a:gd name="connsiteY3" fmla="*/ 1543551 h 3136721"/>
              <a:gd name="connsiteX4" fmla="*/ 4267645 w 5869870"/>
              <a:gd name="connsiteY4" fmla="*/ 2286205 h 3136721"/>
              <a:gd name="connsiteX5" fmla="*/ 1883497 w 5869870"/>
              <a:gd name="connsiteY5" fmla="*/ 3094294 h 3136721"/>
              <a:gd name="connsiteX6" fmla="*/ 77275 w 5869870"/>
              <a:gd name="connsiteY6" fmla="*/ 2857227 h 3136721"/>
              <a:gd name="connsiteX7" fmla="*/ 219975 w 5869870"/>
              <a:gd name="connsiteY7" fmla="*/ 1455212 h 3136721"/>
              <a:gd name="connsiteX8" fmla="*/ 1204411 w 5869870"/>
              <a:gd name="connsiteY8" fmla="*/ 1147892 h 3136721"/>
              <a:gd name="connsiteX0" fmla="*/ 4417910 w 5954594"/>
              <a:gd name="connsiteY0" fmla="*/ 463982 h 3136721"/>
              <a:gd name="connsiteX1" fmla="*/ 5280797 w 5954594"/>
              <a:gd name="connsiteY1" fmla="*/ 11660 h 3136721"/>
              <a:gd name="connsiteX2" fmla="*/ 5953199 w 5954594"/>
              <a:gd name="connsiteY2" fmla="*/ 260782 h 3136721"/>
              <a:gd name="connsiteX3" fmla="*/ 5416812 w 5954594"/>
              <a:gd name="connsiteY3" fmla="*/ 1543551 h 3136721"/>
              <a:gd name="connsiteX4" fmla="*/ 4352369 w 5954594"/>
              <a:gd name="connsiteY4" fmla="*/ 2286205 h 3136721"/>
              <a:gd name="connsiteX5" fmla="*/ 1968221 w 5954594"/>
              <a:gd name="connsiteY5" fmla="*/ 3094294 h 3136721"/>
              <a:gd name="connsiteX6" fmla="*/ 161999 w 5954594"/>
              <a:gd name="connsiteY6" fmla="*/ 2857227 h 3136721"/>
              <a:gd name="connsiteX7" fmla="*/ 304699 w 5954594"/>
              <a:gd name="connsiteY7" fmla="*/ 1455212 h 3136721"/>
              <a:gd name="connsiteX8" fmla="*/ 1289135 w 5954594"/>
              <a:gd name="connsiteY8" fmla="*/ 1147892 h 3136721"/>
              <a:gd name="connsiteX0" fmla="*/ 4417910 w 5954594"/>
              <a:gd name="connsiteY0" fmla="*/ 463982 h 3136721"/>
              <a:gd name="connsiteX1" fmla="*/ 5280797 w 5954594"/>
              <a:gd name="connsiteY1" fmla="*/ 11660 h 3136721"/>
              <a:gd name="connsiteX2" fmla="*/ 5953199 w 5954594"/>
              <a:gd name="connsiteY2" fmla="*/ 260782 h 3136721"/>
              <a:gd name="connsiteX3" fmla="*/ 5416812 w 5954594"/>
              <a:gd name="connsiteY3" fmla="*/ 1543551 h 3136721"/>
              <a:gd name="connsiteX4" fmla="*/ 4352369 w 5954594"/>
              <a:gd name="connsiteY4" fmla="*/ 2286205 h 3136721"/>
              <a:gd name="connsiteX5" fmla="*/ 1968221 w 5954594"/>
              <a:gd name="connsiteY5" fmla="*/ 3094294 h 3136721"/>
              <a:gd name="connsiteX6" fmla="*/ 161999 w 5954594"/>
              <a:gd name="connsiteY6" fmla="*/ 2857227 h 3136721"/>
              <a:gd name="connsiteX7" fmla="*/ 304699 w 5954594"/>
              <a:gd name="connsiteY7" fmla="*/ 1455212 h 3136721"/>
              <a:gd name="connsiteX8" fmla="*/ 1289135 w 5954594"/>
              <a:gd name="connsiteY8" fmla="*/ 1147892 h 3136721"/>
              <a:gd name="connsiteX0" fmla="*/ 4412849 w 5949533"/>
              <a:gd name="connsiteY0" fmla="*/ 463982 h 3136721"/>
              <a:gd name="connsiteX1" fmla="*/ 5275736 w 5949533"/>
              <a:gd name="connsiteY1" fmla="*/ 11660 h 3136721"/>
              <a:gd name="connsiteX2" fmla="*/ 5948138 w 5949533"/>
              <a:gd name="connsiteY2" fmla="*/ 260782 h 3136721"/>
              <a:gd name="connsiteX3" fmla="*/ 5411751 w 5949533"/>
              <a:gd name="connsiteY3" fmla="*/ 1543551 h 3136721"/>
              <a:gd name="connsiteX4" fmla="*/ 4347308 w 5949533"/>
              <a:gd name="connsiteY4" fmla="*/ 2286205 h 3136721"/>
              <a:gd name="connsiteX5" fmla="*/ 1963160 w 5949533"/>
              <a:gd name="connsiteY5" fmla="*/ 3094294 h 3136721"/>
              <a:gd name="connsiteX6" fmla="*/ 156938 w 5949533"/>
              <a:gd name="connsiteY6" fmla="*/ 2857227 h 3136721"/>
              <a:gd name="connsiteX7" fmla="*/ 299638 w 5949533"/>
              <a:gd name="connsiteY7" fmla="*/ 1455212 h 3136721"/>
              <a:gd name="connsiteX8" fmla="*/ 1284074 w 5949533"/>
              <a:gd name="connsiteY8" fmla="*/ 1147892 h 3136721"/>
              <a:gd name="connsiteX0" fmla="*/ 4371463 w 5908147"/>
              <a:gd name="connsiteY0" fmla="*/ 463982 h 3132225"/>
              <a:gd name="connsiteX1" fmla="*/ 5234350 w 5908147"/>
              <a:gd name="connsiteY1" fmla="*/ 11660 h 3132225"/>
              <a:gd name="connsiteX2" fmla="*/ 5906752 w 5908147"/>
              <a:gd name="connsiteY2" fmla="*/ 260782 h 3132225"/>
              <a:gd name="connsiteX3" fmla="*/ 5370365 w 5908147"/>
              <a:gd name="connsiteY3" fmla="*/ 1543551 h 3132225"/>
              <a:gd name="connsiteX4" fmla="*/ 4305922 w 5908147"/>
              <a:gd name="connsiteY4" fmla="*/ 2286205 h 3132225"/>
              <a:gd name="connsiteX5" fmla="*/ 1921774 w 5908147"/>
              <a:gd name="connsiteY5" fmla="*/ 3094294 h 3132225"/>
              <a:gd name="connsiteX6" fmla="*/ 115552 w 5908147"/>
              <a:gd name="connsiteY6" fmla="*/ 2857227 h 3132225"/>
              <a:gd name="connsiteX7" fmla="*/ 373662 w 5908147"/>
              <a:gd name="connsiteY7" fmla="*/ 1615010 h 3132225"/>
              <a:gd name="connsiteX8" fmla="*/ 1242688 w 5908147"/>
              <a:gd name="connsiteY8" fmla="*/ 1147892 h 3132225"/>
              <a:gd name="connsiteX0" fmla="*/ 4371463 w 5908147"/>
              <a:gd name="connsiteY0" fmla="*/ 463982 h 3132225"/>
              <a:gd name="connsiteX1" fmla="*/ 5234350 w 5908147"/>
              <a:gd name="connsiteY1" fmla="*/ 11660 h 3132225"/>
              <a:gd name="connsiteX2" fmla="*/ 5906752 w 5908147"/>
              <a:gd name="connsiteY2" fmla="*/ 260782 h 3132225"/>
              <a:gd name="connsiteX3" fmla="*/ 5370365 w 5908147"/>
              <a:gd name="connsiteY3" fmla="*/ 1543551 h 3132225"/>
              <a:gd name="connsiteX4" fmla="*/ 4305922 w 5908147"/>
              <a:gd name="connsiteY4" fmla="*/ 2286205 h 3132225"/>
              <a:gd name="connsiteX5" fmla="*/ 1921774 w 5908147"/>
              <a:gd name="connsiteY5" fmla="*/ 3094294 h 3132225"/>
              <a:gd name="connsiteX6" fmla="*/ 115552 w 5908147"/>
              <a:gd name="connsiteY6" fmla="*/ 2857227 h 3132225"/>
              <a:gd name="connsiteX7" fmla="*/ 373662 w 5908147"/>
              <a:gd name="connsiteY7" fmla="*/ 1615010 h 3132225"/>
              <a:gd name="connsiteX8" fmla="*/ 1242688 w 5908147"/>
              <a:gd name="connsiteY8" fmla="*/ 1147892 h 3132225"/>
              <a:gd name="connsiteX0" fmla="*/ 4347165 w 5883849"/>
              <a:gd name="connsiteY0" fmla="*/ 463982 h 3130648"/>
              <a:gd name="connsiteX1" fmla="*/ 5210052 w 5883849"/>
              <a:gd name="connsiteY1" fmla="*/ 11660 h 3130648"/>
              <a:gd name="connsiteX2" fmla="*/ 5882454 w 5883849"/>
              <a:gd name="connsiteY2" fmla="*/ 260782 h 3130648"/>
              <a:gd name="connsiteX3" fmla="*/ 5346067 w 5883849"/>
              <a:gd name="connsiteY3" fmla="*/ 1543551 h 3130648"/>
              <a:gd name="connsiteX4" fmla="*/ 4281624 w 5883849"/>
              <a:gd name="connsiteY4" fmla="*/ 2286205 h 3130648"/>
              <a:gd name="connsiteX5" fmla="*/ 1897476 w 5883849"/>
              <a:gd name="connsiteY5" fmla="*/ 3094294 h 3130648"/>
              <a:gd name="connsiteX6" fmla="*/ 91254 w 5883849"/>
              <a:gd name="connsiteY6" fmla="*/ 2857227 h 3130648"/>
              <a:gd name="connsiteX7" fmla="*/ 438141 w 5883849"/>
              <a:gd name="connsiteY7" fmla="*/ 1677153 h 3130648"/>
              <a:gd name="connsiteX8" fmla="*/ 1218390 w 5883849"/>
              <a:gd name="connsiteY8" fmla="*/ 1147892 h 3130648"/>
              <a:gd name="connsiteX0" fmla="*/ 4347165 w 5883849"/>
              <a:gd name="connsiteY0" fmla="*/ 463982 h 3130648"/>
              <a:gd name="connsiteX1" fmla="*/ 5210052 w 5883849"/>
              <a:gd name="connsiteY1" fmla="*/ 11660 h 3130648"/>
              <a:gd name="connsiteX2" fmla="*/ 5882454 w 5883849"/>
              <a:gd name="connsiteY2" fmla="*/ 260782 h 3130648"/>
              <a:gd name="connsiteX3" fmla="*/ 5346067 w 5883849"/>
              <a:gd name="connsiteY3" fmla="*/ 1543551 h 3130648"/>
              <a:gd name="connsiteX4" fmla="*/ 4281624 w 5883849"/>
              <a:gd name="connsiteY4" fmla="*/ 2286205 h 3130648"/>
              <a:gd name="connsiteX5" fmla="*/ 1897476 w 5883849"/>
              <a:gd name="connsiteY5" fmla="*/ 3094294 h 3130648"/>
              <a:gd name="connsiteX6" fmla="*/ 91254 w 5883849"/>
              <a:gd name="connsiteY6" fmla="*/ 2857227 h 3130648"/>
              <a:gd name="connsiteX7" fmla="*/ 438141 w 5883849"/>
              <a:gd name="connsiteY7" fmla="*/ 1677153 h 3130648"/>
              <a:gd name="connsiteX8" fmla="*/ 1218390 w 5883849"/>
              <a:gd name="connsiteY8" fmla="*/ 1147892 h 3130648"/>
              <a:gd name="connsiteX0" fmla="*/ 4362341 w 5899025"/>
              <a:gd name="connsiteY0" fmla="*/ 463982 h 3130648"/>
              <a:gd name="connsiteX1" fmla="*/ 5225228 w 5899025"/>
              <a:gd name="connsiteY1" fmla="*/ 11660 h 3130648"/>
              <a:gd name="connsiteX2" fmla="*/ 5897630 w 5899025"/>
              <a:gd name="connsiteY2" fmla="*/ 260782 h 3130648"/>
              <a:gd name="connsiteX3" fmla="*/ 5361243 w 5899025"/>
              <a:gd name="connsiteY3" fmla="*/ 1543551 h 3130648"/>
              <a:gd name="connsiteX4" fmla="*/ 4296800 w 5899025"/>
              <a:gd name="connsiteY4" fmla="*/ 2286205 h 3130648"/>
              <a:gd name="connsiteX5" fmla="*/ 1912652 w 5899025"/>
              <a:gd name="connsiteY5" fmla="*/ 3094294 h 3130648"/>
              <a:gd name="connsiteX6" fmla="*/ 106430 w 5899025"/>
              <a:gd name="connsiteY6" fmla="*/ 2857227 h 3130648"/>
              <a:gd name="connsiteX7" fmla="*/ 453317 w 5899025"/>
              <a:gd name="connsiteY7" fmla="*/ 1677153 h 3130648"/>
              <a:gd name="connsiteX8" fmla="*/ 1233566 w 5899025"/>
              <a:gd name="connsiteY8" fmla="*/ 1147892 h 3130648"/>
              <a:gd name="connsiteX0" fmla="*/ 4206314 w 5742998"/>
              <a:gd name="connsiteY0" fmla="*/ 463982 h 3118440"/>
              <a:gd name="connsiteX1" fmla="*/ 5069201 w 5742998"/>
              <a:gd name="connsiteY1" fmla="*/ 11660 h 3118440"/>
              <a:gd name="connsiteX2" fmla="*/ 5741603 w 5742998"/>
              <a:gd name="connsiteY2" fmla="*/ 260782 h 3118440"/>
              <a:gd name="connsiteX3" fmla="*/ 5205216 w 5742998"/>
              <a:gd name="connsiteY3" fmla="*/ 1543551 h 3118440"/>
              <a:gd name="connsiteX4" fmla="*/ 4140773 w 5742998"/>
              <a:gd name="connsiteY4" fmla="*/ 2286205 h 3118440"/>
              <a:gd name="connsiteX5" fmla="*/ 1756625 w 5742998"/>
              <a:gd name="connsiteY5" fmla="*/ 3094294 h 3118440"/>
              <a:gd name="connsiteX6" fmla="*/ 181222 w 5742998"/>
              <a:gd name="connsiteY6" fmla="*/ 2795083 h 3118440"/>
              <a:gd name="connsiteX7" fmla="*/ 297290 w 5742998"/>
              <a:gd name="connsiteY7" fmla="*/ 1677153 h 3118440"/>
              <a:gd name="connsiteX8" fmla="*/ 1077539 w 5742998"/>
              <a:gd name="connsiteY8" fmla="*/ 1147892 h 3118440"/>
              <a:gd name="connsiteX0" fmla="*/ 4198699 w 5735383"/>
              <a:gd name="connsiteY0" fmla="*/ 463982 h 2925266"/>
              <a:gd name="connsiteX1" fmla="*/ 5061586 w 5735383"/>
              <a:gd name="connsiteY1" fmla="*/ 11660 h 2925266"/>
              <a:gd name="connsiteX2" fmla="*/ 5733988 w 5735383"/>
              <a:gd name="connsiteY2" fmla="*/ 260782 h 2925266"/>
              <a:gd name="connsiteX3" fmla="*/ 5197601 w 5735383"/>
              <a:gd name="connsiteY3" fmla="*/ 1543551 h 2925266"/>
              <a:gd name="connsiteX4" fmla="*/ 4133158 w 5735383"/>
              <a:gd name="connsiteY4" fmla="*/ 2286205 h 2925266"/>
              <a:gd name="connsiteX5" fmla="*/ 1633601 w 5735383"/>
              <a:gd name="connsiteY5" fmla="*/ 2845719 h 2925266"/>
              <a:gd name="connsiteX6" fmla="*/ 173607 w 5735383"/>
              <a:gd name="connsiteY6" fmla="*/ 2795083 h 2925266"/>
              <a:gd name="connsiteX7" fmla="*/ 289675 w 5735383"/>
              <a:gd name="connsiteY7" fmla="*/ 1677153 h 2925266"/>
              <a:gd name="connsiteX8" fmla="*/ 1069924 w 5735383"/>
              <a:gd name="connsiteY8" fmla="*/ 1147892 h 2925266"/>
              <a:gd name="connsiteX0" fmla="*/ 4202202 w 5738886"/>
              <a:gd name="connsiteY0" fmla="*/ 463982 h 3078325"/>
              <a:gd name="connsiteX1" fmla="*/ 5065089 w 5738886"/>
              <a:gd name="connsiteY1" fmla="*/ 11660 h 3078325"/>
              <a:gd name="connsiteX2" fmla="*/ 5737491 w 5738886"/>
              <a:gd name="connsiteY2" fmla="*/ 260782 h 3078325"/>
              <a:gd name="connsiteX3" fmla="*/ 5201104 w 5738886"/>
              <a:gd name="connsiteY3" fmla="*/ 1543551 h 3078325"/>
              <a:gd name="connsiteX4" fmla="*/ 4136661 w 5738886"/>
              <a:gd name="connsiteY4" fmla="*/ 2286205 h 3078325"/>
              <a:gd name="connsiteX5" fmla="*/ 1690370 w 5738886"/>
              <a:gd name="connsiteY5" fmla="*/ 3049905 h 3078325"/>
              <a:gd name="connsiteX6" fmla="*/ 177110 w 5738886"/>
              <a:gd name="connsiteY6" fmla="*/ 2795083 h 3078325"/>
              <a:gd name="connsiteX7" fmla="*/ 293178 w 5738886"/>
              <a:gd name="connsiteY7" fmla="*/ 1677153 h 3078325"/>
              <a:gd name="connsiteX8" fmla="*/ 1073427 w 5738886"/>
              <a:gd name="connsiteY8" fmla="*/ 1147892 h 3078325"/>
              <a:gd name="connsiteX0" fmla="*/ 4202202 w 5740594"/>
              <a:gd name="connsiteY0" fmla="*/ 464472 h 3078815"/>
              <a:gd name="connsiteX1" fmla="*/ 5065089 w 5740594"/>
              <a:gd name="connsiteY1" fmla="*/ 12150 h 3078815"/>
              <a:gd name="connsiteX2" fmla="*/ 5737491 w 5740594"/>
              <a:gd name="connsiteY2" fmla="*/ 261272 h 3078815"/>
              <a:gd name="connsiteX3" fmla="*/ 5254370 w 5740594"/>
              <a:gd name="connsiteY3" fmla="*/ 1570674 h 3078815"/>
              <a:gd name="connsiteX4" fmla="*/ 4136661 w 5740594"/>
              <a:gd name="connsiteY4" fmla="*/ 2286695 h 3078815"/>
              <a:gd name="connsiteX5" fmla="*/ 1690370 w 5740594"/>
              <a:gd name="connsiteY5" fmla="*/ 3050395 h 3078815"/>
              <a:gd name="connsiteX6" fmla="*/ 177110 w 5740594"/>
              <a:gd name="connsiteY6" fmla="*/ 2795573 h 3078815"/>
              <a:gd name="connsiteX7" fmla="*/ 293178 w 5740594"/>
              <a:gd name="connsiteY7" fmla="*/ 1677643 h 3078815"/>
              <a:gd name="connsiteX8" fmla="*/ 1073427 w 5740594"/>
              <a:gd name="connsiteY8" fmla="*/ 1148382 h 3078815"/>
              <a:gd name="connsiteX0" fmla="*/ 4197536 w 5735928"/>
              <a:gd name="connsiteY0" fmla="*/ 464472 h 2996919"/>
              <a:gd name="connsiteX1" fmla="*/ 5060423 w 5735928"/>
              <a:gd name="connsiteY1" fmla="*/ 12150 h 2996919"/>
              <a:gd name="connsiteX2" fmla="*/ 5732825 w 5735928"/>
              <a:gd name="connsiteY2" fmla="*/ 261272 h 2996919"/>
              <a:gd name="connsiteX3" fmla="*/ 5249704 w 5735928"/>
              <a:gd name="connsiteY3" fmla="*/ 1570674 h 2996919"/>
              <a:gd name="connsiteX4" fmla="*/ 4131995 w 5735928"/>
              <a:gd name="connsiteY4" fmla="*/ 2286695 h 2996919"/>
              <a:gd name="connsiteX5" fmla="*/ 1614683 w 5735928"/>
              <a:gd name="connsiteY5" fmla="*/ 2952741 h 2996919"/>
              <a:gd name="connsiteX6" fmla="*/ 172444 w 5735928"/>
              <a:gd name="connsiteY6" fmla="*/ 2795573 h 2996919"/>
              <a:gd name="connsiteX7" fmla="*/ 288512 w 5735928"/>
              <a:gd name="connsiteY7" fmla="*/ 1677643 h 2996919"/>
              <a:gd name="connsiteX8" fmla="*/ 1068761 w 5735928"/>
              <a:gd name="connsiteY8" fmla="*/ 1148382 h 2996919"/>
              <a:gd name="connsiteX0" fmla="*/ 4197536 w 5735647"/>
              <a:gd name="connsiteY0" fmla="*/ 464472 h 2999549"/>
              <a:gd name="connsiteX1" fmla="*/ 5060423 w 5735647"/>
              <a:gd name="connsiteY1" fmla="*/ 12150 h 2999549"/>
              <a:gd name="connsiteX2" fmla="*/ 5732825 w 5735647"/>
              <a:gd name="connsiteY2" fmla="*/ 261272 h 2999549"/>
              <a:gd name="connsiteX3" fmla="*/ 5249704 w 5735647"/>
              <a:gd name="connsiteY3" fmla="*/ 1570674 h 2999549"/>
              <a:gd name="connsiteX4" fmla="*/ 4069851 w 5735647"/>
              <a:gd name="connsiteY4" fmla="*/ 2251185 h 2999549"/>
              <a:gd name="connsiteX5" fmla="*/ 1614683 w 5735647"/>
              <a:gd name="connsiteY5" fmla="*/ 2952741 h 2999549"/>
              <a:gd name="connsiteX6" fmla="*/ 172444 w 5735647"/>
              <a:gd name="connsiteY6" fmla="*/ 2795573 h 2999549"/>
              <a:gd name="connsiteX7" fmla="*/ 288512 w 5735647"/>
              <a:gd name="connsiteY7" fmla="*/ 1677643 h 2999549"/>
              <a:gd name="connsiteX8" fmla="*/ 1068761 w 5735647"/>
              <a:gd name="connsiteY8" fmla="*/ 1148382 h 2999549"/>
              <a:gd name="connsiteX0" fmla="*/ 4197536 w 5735632"/>
              <a:gd name="connsiteY0" fmla="*/ 464472 h 2995604"/>
              <a:gd name="connsiteX1" fmla="*/ 5060423 w 5735632"/>
              <a:gd name="connsiteY1" fmla="*/ 12150 h 2995604"/>
              <a:gd name="connsiteX2" fmla="*/ 5732825 w 5735632"/>
              <a:gd name="connsiteY2" fmla="*/ 261272 h 2995604"/>
              <a:gd name="connsiteX3" fmla="*/ 5249704 w 5735632"/>
              <a:gd name="connsiteY3" fmla="*/ 1570674 h 2995604"/>
              <a:gd name="connsiteX4" fmla="*/ 4078728 w 5735632"/>
              <a:gd name="connsiteY4" fmla="*/ 2304451 h 2995604"/>
              <a:gd name="connsiteX5" fmla="*/ 1614683 w 5735632"/>
              <a:gd name="connsiteY5" fmla="*/ 2952741 h 2995604"/>
              <a:gd name="connsiteX6" fmla="*/ 172444 w 5735632"/>
              <a:gd name="connsiteY6" fmla="*/ 2795573 h 2995604"/>
              <a:gd name="connsiteX7" fmla="*/ 288512 w 5735632"/>
              <a:gd name="connsiteY7" fmla="*/ 1677643 h 2995604"/>
              <a:gd name="connsiteX8" fmla="*/ 1068761 w 5735632"/>
              <a:gd name="connsiteY8" fmla="*/ 1148382 h 2995604"/>
              <a:gd name="connsiteX0" fmla="*/ 4197536 w 5733350"/>
              <a:gd name="connsiteY0" fmla="*/ 467127 h 2998259"/>
              <a:gd name="connsiteX1" fmla="*/ 5060423 w 5733350"/>
              <a:gd name="connsiteY1" fmla="*/ 14805 h 2998259"/>
              <a:gd name="connsiteX2" fmla="*/ 5732825 w 5733350"/>
              <a:gd name="connsiteY2" fmla="*/ 263927 h 2998259"/>
              <a:gd name="connsiteX3" fmla="*/ 5152050 w 5733350"/>
              <a:gd name="connsiteY3" fmla="*/ 1697616 h 2998259"/>
              <a:gd name="connsiteX4" fmla="*/ 4078728 w 5733350"/>
              <a:gd name="connsiteY4" fmla="*/ 2307106 h 2998259"/>
              <a:gd name="connsiteX5" fmla="*/ 1614683 w 5733350"/>
              <a:gd name="connsiteY5" fmla="*/ 2955396 h 2998259"/>
              <a:gd name="connsiteX6" fmla="*/ 172444 w 5733350"/>
              <a:gd name="connsiteY6" fmla="*/ 2798228 h 2998259"/>
              <a:gd name="connsiteX7" fmla="*/ 288512 w 5733350"/>
              <a:gd name="connsiteY7" fmla="*/ 1680298 h 2998259"/>
              <a:gd name="connsiteX8" fmla="*/ 1068761 w 5733350"/>
              <a:gd name="connsiteY8" fmla="*/ 1151037 h 2998259"/>
              <a:gd name="connsiteX0" fmla="*/ 4197536 w 5735318"/>
              <a:gd name="connsiteY0" fmla="*/ 464990 h 2996122"/>
              <a:gd name="connsiteX1" fmla="*/ 5060423 w 5735318"/>
              <a:gd name="connsiteY1" fmla="*/ 12668 h 2996122"/>
              <a:gd name="connsiteX2" fmla="*/ 5732825 w 5735318"/>
              <a:gd name="connsiteY2" fmla="*/ 261790 h 2996122"/>
              <a:gd name="connsiteX3" fmla="*/ 5240827 w 5735318"/>
              <a:gd name="connsiteY3" fmla="*/ 1597824 h 2996122"/>
              <a:gd name="connsiteX4" fmla="*/ 4078728 w 5735318"/>
              <a:gd name="connsiteY4" fmla="*/ 2304969 h 2996122"/>
              <a:gd name="connsiteX5" fmla="*/ 1614683 w 5735318"/>
              <a:gd name="connsiteY5" fmla="*/ 2953259 h 2996122"/>
              <a:gd name="connsiteX6" fmla="*/ 172444 w 5735318"/>
              <a:gd name="connsiteY6" fmla="*/ 2796091 h 2996122"/>
              <a:gd name="connsiteX7" fmla="*/ 288512 w 5735318"/>
              <a:gd name="connsiteY7" fmla="*/ 1678161 h 2996122"/>
              <a:gd name="connsiteX8" fmla="*/ 1068761 w 5735318"/>
              <a:gd name="connsiteY8" fmla="*/ 1148900 h 2996122"/>
              <a:gd name="connsiteX0" fmla="*/ 4197536 w 5735890"/>
              <a:gd name="connsiteY0" fmla="*/ 464990 h 2996122"/>
              <a:gd name="connsiteX1" fmla="*/ 5060423 w 5735890"/>
              <a:gd name="connsiteY1" fmla="*/ 12668 h 2996122"/>
              <a:gd name="connsiteX2" fmla="*/ 5732825 w 5735890"/>
              <a:gd name="connsiteY2" fmla="*/ 261790 h 2996122"/>
              <a:gd name="connsiteX3" fmla="*/ 5240827 w 5735890"/>
              <a:gd name="connsiteY3" fmla="*/ 1597824 h 2996122"/>
              <a:gd name="connsiteX4" fmla="*/ 4078728 w 5735890"/>
              <a:gd name="connsiteY4" fmla="*/ 2304969 h 2996122"/>
              <a:gd name="connsiteX5" fmla="*/ 1614683 w 5735890"/>
              <a:gd name="connsiteY5" fmla="*/ 2953259 h 2996122"/>
              <a:gd name="connsiteX6" fmla="*/ 172444 w 5735890"/>
              <a:gd name="connsiteY6" fmla="*/ 2796091 h 2996122"/>
              <a:gd name="connsiteX7" fmla="*/ 288512 w 5735890"/>
              <a:gd name="connsiteY7" fmla="*/ 1678161 h 2996122"/>
              <a:gd name="connsiteX8" fmla="*/ 1068761 w 5735890"/>
              <a:gd name="connsiteY8" fmla="*/ 1148900 h 2996122"/>
              <a:gd name="connsiteX0" fmla="*/ 4194636 w 5732990"/>
              <a:gd name="connsiteY0" fmla="*/ 464990 h 2957603"/>
              <a:gd name="connsiteX1" fmla="*/ 5057523 w 5732990"/>
              <a:gd name="connsiteY1" fmla="*/ 12668 h 2957603"/>
              <a:gd name="connsiteX2" fmla="*/ 5729925 w 5732990"/>
              <a:gd name="connsiteY2" fmla="*/ 261790 h 2957603"/>
              <a:gd name="connsiteX3" fmla="*/ 5237927 w 5732990"/>
              <a:gd name="connsiteY3" fmla="*/ 1597824 h 2957603"/>
              <a:gd name="connsiteX4" fmla="*/ 4075828 w 5732990"/>
              <a:gd name="connsiteY4" fmla="*/ 2304969 h 2957603"/>
              <a:gd name="connsiteX5" fmla="*/ 1567395 w 5732990"/>
              <a:gd name="connsiteY5" fmla="*/ 2899993 h 2957603"/>
              <a:gd name="connsiteX6" fmla="*/ 169544 w 5732990"/>
              <a:gd name="connsiteY6" fmla="*/ 2796091 h 2957603"/>
              <a:gd name="connsiteX7" fmla="*/ 285612 w 5732990"/>
              <a:gd name="connsiteY7" fmla="*/ 1678161 h 2957603"/>
              <a:gd name="connsiteX8" fmla="*/ 1065861 w 5732990"/>
              <a:gd name="connsiteY8" fmla="*/ 1148900 h 2957603"/>
              <a:gd name="connsiteX0" fmla="*/ 4194636 w 5732541"/>
              <a:gd name="connsiteY0" fmla="*/ 464990 h 2960742"/>
              <a:gd name="connsiteX1" fmla="*/ 5057523 w 5732541"/>
              <a:gd name="connsiteY1" fmla="*/ 12668 h 2960742"/>
              <a:gd name="connsiteX2" fmla="*/ 5729925 w 5732541"/>
              <a:gd name="connsiteY2" fmla="*/ 261790 h 2960742"/>
              <a:gd name="connsiteX3" fmla="*/ 5237927 w 5732541"/>
              <a:gd name="connsiteY3" fmla="*/ 1597824 h 2960742"/>
              <a:gd name="connsiteX4" fmla="*/ 3995929 w 5732541"/>
              <a:gd name="connsiteY4" fmla="*/ 2260580 h 2960742"/>
              <a:gd name="connsiteX5" fmla="*/ 1567395 w 5732541"/>
              <a:gd name="connsiteY5" fmla="*/ 2899993 h 2960742"/>
              <a:gd name="connsiteX6" fmla="*/ 169544 w 5732541"/>
              <a:gd name="connsiteY6" fmla="*/ 2796091 h 2960742"/>
              <a:gd name="connsiteX7" fmla="*/ 285612 w 5732541"/>
              <a:gd name="connsiteY7" fmla="*/ 1678161 h 2960742"/>
              <a:gd name="connsiteX8" fmla="*/ 1065861 w 5732541"/>
              <a:gd name="connsiteY8" fmla="*/ 1148900 h 2960742"/>
              <a:gd name="connsiteX0" fmla="*/ 4194636 w 5741698"/>
              <a:gd name="connsiteY0" fmla="*/ 461656 h 2957408"/>
              <a:gd name="connsiteX1" fmla="*/ 5057523 w 5741698"/>
              <a:gd name="connsiteY1" fmla="*/ 9334 h 2957408"/>
              <a:gd name="connsiteX2" fmla="*/ 5729925 w 5741698"/>
              <a:gd name="connsiteY2" fmla="*/ 258456 h 2957408"/>
              <a:gd name="connsiteX3" fmla="*/ 5371092 w 5741698"/>
              <a:gd name="connsiteY3" fmla="*/ 1390304 h 2957408"/>
              <a:gd name="connsiteX4" fmla="*/ 3995929 w 5741698"/>
              <a:gd name="connsiteY4" fmla="*/ 2257246 h 2957408"/>
              <a:gd name="connsiteX5" fmla="*/ 1567395 w 5741698"/>
              <a:gd name="connsiteY5" fmla="*/ 2896659 h 2957408"/>
              <a:gd name="connsiteX6" fmla="*/ 169544 w 5741698"/>
              <a:gd name="connsiteY6" fmla="*/ 2792757 h 2957408"/>
              <a:gd name="connsiteX7" fmla="*/ 285612 w 5741698"/>
              <a:gd name="connsiteY7" fmla="*/ 1674827 h 2957408"/>
              <a:gd name="connsiteX8" fmla="*/ 1065861 w 5741698"/>
              <a:gd name="connsiteY8" fmla="*/ 1145566 h 2957408"/>
              <a:gd name="connsiteX0" fmla="*/ 4194636 w 5739344"/>
              <a:gd name="connsiteY0" fmla="*/ 261524 h 2757276"/>
              <a:gd name="connsiteX1" fmla="*/ 5101912 w 5739344"/>
              <a:gd name="connsiteY1" fmla="*/ 173187 h 2757276"/>
              <a:gd name="connsiteX2" fmla="*/ 5729925 w 5739344"/>
              <a:gd name="connsiteY2" fmla="*/ 58324 h 2757276"/>
              <a:gd name="connsiteX3" fmla="*/ 5371092 w 5739344"/>
              <a:gd name="connsiteY3" fmla="*/ 1190172 h 2757276"/>
              <a:gd name="connsiteX4" fmla="*/ 3995929 w 5739344"/>
              <a:gd name="connsiteY4" fmla="*/ 2057114 h 2757276"/>
              <a:gd name="connsiteX5" fmla="*/ 1567395 w 5739344"/>
              <a:gd name="connsiteY5" fmla="*/ 2696527 h 2757276"/>
              <a:gd name="connsiteX6" fmla="*/ 169544 w 5739344"/>
              <a:gd name="connsiteY6" fmla="*/ 2592625 h 2757276"/>
              <a:gd name="connsiteX7" fmla="*/ 285612 w 5739344"/>
              <a:gd name="connsiteY7" fmla="*/ 1474695 h 2757276"/>
              <a:gd name="connsiteX8" fmla="*/ 1065861 w 5739344"/>
              <a:gd name="connsiteY8" fmla="*/ 945434 h 2757276"/>
              <a:gd name="connsiteX0" fmla="*/ 4194636 w 5564139"/>
              <a:gd name="connsiteY0" fmla="*/ 147695 h 2643447"/>
              <a:gd name="connsiteX1" fmla="*/ 5101912 w 5564139"/>
              <a:gd name="connsiteY1" fmla="*/ 59358 h 2643447"/>
              <a:gd name="connsiteX2" fmla="*/ 5525739 w 5564139"/>
              <a:gd name="connsiteY2" fmla="*/ 415012 h 2643447"/>
              <a:gd name="connsiteX3" fmla="*/ 5371092 w 5564139"/>
              <a:gd name="connsiteY3" fmla="*/ 1076343 h 2643447"/>
              <a:gd name="connsiteX4" fmla="*/ 3995929 w 5564139"/>
              <a:gd name="connsiteY4" fmla="*/ 1943285 h 2643447"/>
              <a:gd name="connsiteX5" fmla="*/ 1567395 w 5564139"/>
              <a:gd name="connsiteY5" fmla="*/ 2582698 h 2643447"/>
              <a:gd name="connsiteX6" fmla="*/ 169544 w 5564139"/>
              <a:gd name="connsiteY6" fmla="*/ 2478796 h 2643447"/>
              <a:gd name="connsiteX7" fmla="*/ 285612 w 5564139"/>
              <a:gd name="connsiteY7" fmla="*/ 1360866 h 2643447"/>
              <a:gd name="connsiteX8" fmla="*/ 1065861 w 5564139"/>
              <a:gd name="connsiteY8" fmla="*/ 831605 h 2643447"/>
              <a:gd name="connsiteX0" fmla="*/ 4194636 w 5562871"/>
              <a:gd name="connsiteY0" fmla="*/ 166729 h 2662481"/>
              <a:gd name="connsiteX1" fmla="*/ 5119667 w 5562871"/>
              <a:gd name="connsiteY1" fmla="*/ 42881 h 2662481"/>
              <a:gd name="connsiteX2" fmla="*/ 5525739 w 5562871"/>
              <a:gd name="connsiteY2" fmla="*/ 434046 h 2662481"/>
              <a:gd name="connsiteX3" fmla="*/ 5371092 w 5562871"/>
              <a:gd name="connsiteY3" fmla="*/ 1095377 h 2662481"/>
              <a:gd name="connsiteX4" fmla="*/ 3995929 w 5562871"/>
              <a:gd name="connsiteY4" fmla="*/ 1962319 h 2662481"/>
              <a:gd name="connsiteX5" fmla="*/ 1567395 w 5562871"/>
              <a:gd name="connsiteY5" fmla="*/ 2601732 h 2662481"/>
              <a:gd name="connsiteX6" fmla="*/ 169544 w 5562871"/>
              <a:gd name="connsiteY6" fmla="*/ 2497830 h 2662481"/>
              <a:gd name="connsiteX7" fmla="*/ 285612 w 5562871"/>
              <a:gd name="connsiteY7" fmla="*/ 1379900 h 2662481"/>
              <a:gd name="connsiteX8" fmla="*/ 1065861 w 5562871"/>
              <a:gd name="connsiteY8" fmla="*/ 850639 h 2662481"/>
              <a:gd name="connsiteX0" fmla="*/ 4194636 w 5562871"/>
              <a:gd name="connsiteY0" fmla="*/ 185407 h 2681159"/>
              <a:gd name="connsiteX1" fmla="*/ 5119667 w 5562871"/>
              <a:gd name="connsiteY1" fmla="*/ 61559 h 2681159"/>
              <a:gd name="connsiteX2" fmla="*/ 5525739 w 5562871"/>
              <a:gd name="connsiteY2" fmla="*/ 452724 h 2681159"/>
              <a:gd name="connsiteX3" fmla="*/ 5371092 w 5562871"/>
              <a:gd name="connsiteY3" fmla="*/ 1114055 h 2681159"/>
              <a:gd name="connsiteX4" fmla="*/ 3995929 w 5562871"/>
              <a:gd name="connsiteY4" fmla="*/ 1980997 h 2681159"/>
              <a:gd name="connsiteX5" fmla="*/ 1567395 w 5562871"/>
              <a:gd name="connsiteY5" fmla="*/ 2620410 h 2681159"/>
              <a:gd name="connsiteX6" fmla="*/ 169544 w 5562871"/>
              <a:gd name="connsiteY6" fmla="*/ 2516508 h 2681159"/>
              <a:gd name="connsiteX7" fmla="*/ 285612 w 5562871"/>
              <a:gd name="connsiteY7" fmla="*/ 1398578 h 2681159"/>
              <a:gd name="connsiteX8" fmla="*/ 1065861 w 5562871"/>
              <a:gd name="connsiteY8" fmla="*/ 869317 h 2681159"/>
              <a:gd name="connsiteX0" fmla="*/ 4194636 w 5582056"/>
              <a:gd name="connsiteY0" fmla="*/ 185407 h 2681159"/>
              <a:gd name="connsiteX1" fmla="*/ 5119667 w 5582056"/>
              <a:gd name="connsiteY1" fmla="*/ 61559 h 2681159"/>
              <a:gd name="connsiteX2" fmla="*/ 5525739 w 5582056"/>
              <a:gd name="connsiteY2" fmla="*/ 452724 h 2681159"/>
              <a:gd name="connsiteX3" fmla="*/ 5371092 w 5582056"/>
              <a:gd name="connsiteY3" fmla="*/ 1114055 h 2681159"/>
              <a:gd name="connsiteX4" fmla="*/ 3995929 w 5582056"/>
              <a:gd name="connsiteY4" fmla="*/ 1980997 h 2681159"/>
              <a:gd name="connsiteX5" fmla="*/ 1567395 w 5582056"/>
              <a:gd name="connsiteY5" fmla="*/ 2620410 h 2681159"/>
              <a:gd name="connsiteX6" fmla="*/ 169544 w 5582056"/>
              <a:gd name="connsiteY6" fmla="*/ 2516508 h 2681159"/>
              <a:gd name="connsiteX7" fmla="*/ 285612 w 5582056"/>
              <a:gd name="connsiteY7" fmla="*/ 1398578 h 2681159"/>
              <a:gd name="connsiteX8" fmla="*/ 1065861 w 5582056"/>
              <a:gd name="connsiteY8" fmla="*/ 869317 h 2681159"/>
              <a:gd name="connsiteX0" fmla="*/ 4194636 w 5566681"/>
              <a:gd name="connsiteY0" fmla="*/ 185407 h 2681159"/>
              <a:gd name="connsiteX1" fmla="*/ 5119667 w 5566681"/>
              <a:gd name="connsiteY1" fmla="*/ 61559 h 2681159"/>
              <a:gd name="connsiteX2" fmla="*/ 5525739 w 5566681"/>
              <a:gd name="connsiteY2" fmla="*/ 452724 h 2681159"/>
              <a:gd name="connsiteX3" fmla="*/ 5371092 w 5566681"/>
              <a:gd name="connsiteY3" fmla="*/ 1114055 h 2681159"/>
              <a:gd name="connsiteX4" fmla="*/ 3995929 w 5566681"/>
              <a:gd name="connsiteY4" fmla="*/ 1980997 h 2681159"/>
              <a:gd name="connsiteX5" fmla="*/ 1567395 w 5566681"/>
              <a:gd name="connsiteY5" fmla="*/ 2620410 h 2681159"/>
              <a:gd name="connsiteX6" fmla="*/ 169544 w 5566681"/>
              <a:gd name="connsiteY6" fmla="*/ 2516508 h 2681159"/>
              <a:gd name="connsiteX7" fmla="*/ 285612 w 5566681"/>
              <a:gd name="connsiteY7" fmla="*/ 1398578 h 2681159"/>
              <a:gd name="connsiteX8" fmla="*/ 1065861 w 5566681"/>
              <a:gd name="connsiteY8" fmla="*/ 869317 h 2681159"/>
              <a:gd name="connsiteX0" fmla="*/ 4194636 w 5525740"/>
              <a:gd name="connsiteY0" fmla="*/ 185407 h 2681159"/>
              <a:gd name="connsiteX1" fmla="*/ 5119667 w 5525740"/>
              <a:gd name="connsiteY1" fmla="*/ 61559 h 2681159"/>
              <a:gd name="connsiteX2" fmla="*/ 5525739 w 5525740"/>
              <a:gd name="connsiteY2" fmla="*/ 452724 h 2681159"/>
              <a:gd name="connsiteX3" fmla="*/ 5122517 w 5525740"/>
              <a:gd name="connsiteY3" fmla="*/ 1256097 h 2681159"/>
              <a:gd name="connsiteX4" fmla="*/ 3995929 w 5525740"/>
              <a:gd name="connsiteY4" fmla="*/ 1980997 h 2681159"/>
              <a:gd name="connsiteX5" fmla="*/ 1567395 w 5525740"/>
              <a:gd name="connsiteY5" fmla="*/ 2620410 h 2681159"/>
              <a:gd name="connsiteX6" fmla="*/ 169544 w 5525740"/>
              <a:gd name="connsiteY6" fmla="*/ 2516508 h 2681159"/>
              <a:gd name="connsiteX7" fmla="*/ 285612 w 5525740"/>
              <a:gd name="connsiteY7" fmla="*/ 1398578 h 2681159"/>
              <a:gd name="connsiteX8" fmla="*/ 1065861 w 5525740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136882 w 5536863"/>
              <a:gd name="connsiteY8" fmla="*/ 860440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111244 w 5536863"/>
              <a:gd name="connsiteY8" fmla="*/ 860440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51423 w 5536863"/>
              <a:gd name="connsiteY8" fmla="*/ 834803 h 2681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36863" h="2681159">
                <a:moveTo>
                  <a:pt x="4194636" y="185407"/>
                </a:moveTo>
                <a:cubicBezTo>
                  <a:pt x="4444873" y="-46015"/>
                  <a:pt x="4897816" y="-27383"/>
                  <a:pt x="5119667" y="61559"/>
                </a:cubicBezTo>
                <a:cubicBezTo>
                  <a:pt x="5341518" y="150501"/>
                  <a:pt x="5463120" y="244756"/>
                  <a:pt x="5525739" y="452724"/>
                </a:cubicBezTo>
                <a:cubicBezTo>
                  <a:pt x="5588358" y="660692"/>
                  <a:pt x="5377485" y="1001385"/>
                  <a:pt x="5122517" y="1256097"/>
                </a:cubicBezTo>
                <a:cubicBezTo>
                  <a:pt x="4867549" y="1510809"/>
                  <a:pt x="4579572" y="1718101"/>
                  <a:pt x="3995929" y="1980997"/>
                </a:cubicBezTo>
                <a:cubicBezTo>
                  <a:pt x="3412286" y="2243893"/>
                  <a:pt x="2205126" y="2531158"/>
                  <a:pt x="1567395" y="2620410"/>
                </a:cubicBezTo>
                <a:cubicBezTo>
                  <a:pt x="929664" y="2709662"/>
                  <a:pt x="383175" y="2720147"/>
                  <a:pt x="169544" y="2516508"/>
                </a:cubicBezTo>
                <a:cubicBezTo>
                  <a:pt x="-44087" y="2312869"/>
                  <a:pt x="-106429" y="1929084"/>
                  <a:pt x="285612" y="1398578"/>
                </a:cubicBezTo>
                <a:cubicBezTo>
                  <a:pt x="722043" y="814807"/>
                  <a:pt x="1021556" y="856376"/>
                  <a:pt x="1051423" y="834803"/>
                </a:cubicBezTo>
              </a:path>
            </a:pathLst>
          </a:custGeom>
          <a:noFill/>
          <a:ln w="50800">
            <a:solidFill>
              <a:schemeClr val="tx1"/>
            </a:solidFill>
            <a:head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4" name="그림 13" descr="블랙, 어둠이(가) 표시된 사진&#10;&#10;자동 생성된 설명">
            <a:extLst>
              <a:ext uri="{FF2B5EF4-FFF2-40B4-BE49-F238E27FC236}">
                <a16:creationId xmlns:a16="http://schemas.microsoft.com/office/drawing/2014/main" id="{9E640308-A5DE-5DFD-2F1E-4C8AA5F3B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73300">
            <a:off x="3462289" y="2643935"/>
            <a:ext cx="833804" cy="8338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04A0826-D68B-E367-BBBF-7B10B0741A29}"/>
              </a:ext>
            </a:extLst>
          </p:cNvPr>
          <p:cNvSpPr txBox="1"/>
          <p:nvPr/>
        </p:nvSpPr>
        <p:spPr>
          <a:xfrm rot="19076158">
            <a:off x="6059784" y="2303023"/>
            <a:ext cx="3872814" cy="1969102"/>
          </a:xfrm>
          <a:prstGeom prst="rect">
            <a:avLst/>
          </a:prstGeom>
          <a:noFill/>
          <a:effectLst>
            <a:softEdge rad="0"/>
          </a:effectLst>
        </p:spPr>
        <p:txBody>
          <a:bodyPr wrap="square" rtlCol="0">
            <a:prstTxWarp prst="textArchDown">
              <a:avLst>
                <a:gd name="adj" fmla="val 3038229"/>
              </a:avLst>
            </a:prstTxWarp>
            <a:spAutoFit/>
          </a:bodyPr>
          <a:lstStyle/>
          <a:p>
            <a:r>
              <a:rPr kumimoji="1" lang="en-US" altLang="ko-KR" sz="1600" dirty="0"/>
              <a:t>YEOJEONGDAM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72989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21446" y="169041"/>
            <a:ext cx="6672895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ER Diagram &amp; Use-Case</a:t>
            </a:r>
            <a:endParaRPr kumimoji="1" lang="ko-KR" altLang="en-US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241217" y="1133455"/>
            <a:ext cx="2368168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ER Diagram</a:t>
            </a:r>
            <a:endParaRPr kumimoji="1" lang="ko-KR" altLang="en-US" sz="2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212D0A6-A1BC-29BA-C36A-63C56B41F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73" y="1911267"/>
            <a:ext cx="6352854" cy="4740528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9099BCBA-CB2A-EE77-98A7-CC2A7F44F5D6}"/>
              </a:ext>
            </a:extLst>
          </p:cNvPr>
          <p:cNvSpPr txBox="1">
            <a:spLocks/>
          </p:cNvSpPr>
          <p:nvPr/>
        </p:nvSpPr>
        <p:spPr>
          <a:xfrm>
            <a:off x="6698183" y="1133455"/>
            <a:ext cx="2155885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Use-Case</a:t>
            </a:r>
            <a:endParaRPr kumimoji="1" lang="ko-KR" altLang="en-US" sz="2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E37E20E-329C-3395-2F11-54F950A70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40" y="1911267"/>
            <a:ext cx="5160047" cy="4740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722E9A-CD6D-ACF9-44AC-CA42D7F23C23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🛠️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059262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99505" y="169041"/>
            <a:ext cx="445380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 수행 일정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8F7A31D-7F2E-7E5E-AD84-8871548391A6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📅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7F7EBB1-C443-62C2-4220-E82B2C39FE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022923"/>
              </p:ext>
            </p:extLst>
          </p:nvPr>
        </p:nvGraphicFramePr>
        <p:xfrm>
          <a:off x="285475" y="1533411"/>
          <a:ext cx="11665311" cy="4938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97998">
                  <a:extLst>
                    <a:ext uri="{9D8B030D-6E8A-4147-A177-3AD203B41FA5}">
                      <a16:colId xmlns:a16="http://schemas.microsoft.com/office/drawing/2014/main" val="259581624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4199215837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76082980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699976756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815999730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133564377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371873514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2260842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415295900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760136149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662963313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89964412"/>
                    </a:ext>
                  </a:extLst>
                </a:gridCol>
              </a:tblGrid>
              <a:tr h="400823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12/7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12/8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12/10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3118957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주제 선정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306856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요구사항 정리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5533424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업무 분담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0640760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개발환경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1532010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UI (</a:t>
                      </a:r>
                      <a:r>
                        <a:rPr lang="ko-KR" altLang="en-US" sz="1100" dirty="0"/>
                        <a:t>디자인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8228458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6745723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기능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315806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발표자료 제작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6019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440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-9897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54901" y="169041"/>
            <a:ext cx="368436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디자인 초안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CD3F1F9-637F-693C-0FC7-1868892FCE85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🎨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A96783B-48C1-7486-2692-2C9A5A7334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06" r="14887"/>
          <a:stretch/>
        </p:blipFill>
        <p:spPr>
          <a:xfrm>
            <a:off x="2693422" y="1383432"/>
            <a:ext cx="2045847" cy="517991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C2AB5BC-32BE-55A8-64EC-C4E289863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892" y="1383432"/>
            <a:ext cx="2992506" cy="519532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45EC539-A13A-1627-489D-29F22DC84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021" y="1383432"/>
            <a:ext cx="2992507" cy="5195325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3AF20F1F-CC3B-88FC-62EF-E3EBF70F664C}"/>
              </a:ext>
            </a:extLst>
          </p:cNvPr>
          <p:cNvGrpSpPr/>
          <p:nvPr/>
        </p:nvGrpSpPr>
        <p:grpSpPr>
          <a:xfrm>
            <a:off x="10087566" y="6121730"/>
            <a:ext cx="2104434" cy="736270"/>
            <a:chOff x="368121" y="1451559"/>
            <a:chExt cx="2104434" cy="736270"/>
          </a:xfrm>
        </p:grpSpPr>
        <p:sp>
          <p:nvSpPr>
            <p:cNvPr id="8" name="실행 단추: 사용자 지정[A] 7">
              <a:hlinkClick r:id="rId5" highlightClick="1"/>
              <a:extLst>
                <a:ext uri="{FF2B5EF4-FFF2-40B4-BE49-F238E27FC236}">
                  <a16:creationId xmlns:a16="http://schemas.microsoft.com/office/drawing/2014/main" id="{C7C90E54-F00B-74D4-9A5A-01F3E032715E}"/>
                </a:ext>
              </a:extLst>
            </p:cNvPr>
            <p:cNvSpPr/>
            <p:nvPr/>
          </p:nvSpPr>
          <p:spPr>
            <a:xfrm>
              <a:off x="368121" y="1451559"/>
              <a:ext cx="937681" cy="736270"/>
            </a:xfrm>
            <a:prstGeom prst="actionButtonBlank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3200" dirty="0"/>
                <a:t>🔗</a:t>
              </a:r>
              <a:endParaRPr kumimoji="1" lang="ko-KR" altLang="en-US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D5251E-9005-D6DB-A15E-91E98012E84A}"/>
                </a:ext>
              </a:extLst>
            </p:cNvPr>
            <p:cNvSpPr txBox="1"/>
            <p:nvPr/>
          </p:nvSpPr>
          <p:spPr>
            <a:xfrm>
              <a:off x="1080174" y="1499059"/>
              <a:ext cx="139238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ko-KR" sz="2800" dirty="0">
                  <a:solidFill>
                    <a:schemeClr val="tx1"/>
                  </a:solidFill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Figma</a:t>
              </a:r>
              <a:endParaRPr lang="ko-KR" altLang="en-US" sz="2800" dirty="0"/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19692E53-BBAE-D926-BDAD-60E1394552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819" y="1383432"/>
            <a:ext cx="2260326" cy="517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466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43749" y="124061"/>
            <a:ext cx="368436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결과물 시현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CD3F1F9-637F-693C-0FC7-1868892FCE85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🌐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A4A7174-4D1E-8F9D-E0CF-0588DF2A1F3B}"/>
              </a:ext>
            </a:extLst>
          </p:cNvPr>
          <p:cNvSpPr txBox="1">
            <a:spLocks/>
          </p:cNvSpPr>
          <p:nvPr/>
        </p:nvSpPr>
        <p:spPr>
          <a:xfrm>
            <a:off x="2630986" y="2560130"/>
            <a:ext cx="6930028" cy="2227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&gt;&gt;&gt;&gt;&gt;</a:t>
            </a:r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이동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&gt;&gt;&gt;&gt;&gt;</a:t>
            </a:r>
            <a:endParaRPr kumimoji="1" lang="ko-KR" altLang="en-US" sz="6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0913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17085" y="124061"/>
            <a:ext cx="4654524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프로젝트를 마치며 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5086670" y="1326306"/>
            <a:ext cx="2442285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초기 기능 구성</a:t>
            </a:r>
          </a:p>
        </p:txBody>
      </p:sp>
      <p:sp>
        <p:nvSpPr>
          <p:cNvPr id="26" name="왼쪽 대괄호[L] 25">
            <a:extLst>
              <a:ext uri="{FF2B5EF4-FFF2-40B4-BE49-F238E27FC236}">
                <a16:creationId xmlns:a16="http://schemas.microsoft.com/office/drawing/2014/main" id="{DA2DA692-7D01-E3AF-16BC-1D217043949C}"/>
              </a:ext>
            </a:extLst>
          </p:cNvPr>
          <p:cNvSpPr/>
          <p:nvPr/>
        </p:nvSpPr>
        <p:spPr>
          <a:xfrm>
            <a:off x="636754" y="1572322"/>
            <a:ext cx="306497" cy="4906531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왼쪽 대괄호[L] 29">
            <a:extLst>
              <a:ext uri="{FF2B5EF4-FFF2-40B4-BE49-F238E27FC236}">
                <a16:creationId xmlns:a16="http://schemas.microsoft.com/office/drawing/2014/main" id="{45FA001D-4942-574A-649F-FF2BC765B716}"/>
              </a:ext>
            </a:extLst>
          </p:cNvPr>
          <p:cNvSpPr/>
          <p:nvPr/>
        </p:nvSpPr>
        <p:spPr>
          <a:xfrm flipH="1">
            <a:off x="11248752" y="1572323"/>
            <a:ext cx="306497" cy="4906530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E97D3C9C-102F-148D-FC17-87E4DB97B882}"/>
              </a:ext>
            </a:extLst>
          </p:cNvPr>
          <p:cNvSpPr txBox="1">
            <a:spLocks/>
          </p:cNvSpPr>
          <p:nvPr/>
        </p:nvSpPr>
        <p:spPr>
          <a:xfrm>
            <a:off x="989788" y="2163493"/>
            <a:ext cx="4896653" cy="457044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Front-End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상단 문구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스크롤 값이 일정 이하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이상일 때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상단문구가 올라가는 액션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헤더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(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메뉴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)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모바일 버전의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아이콘 클릭 시 사이드 메뉴로 확인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영어 버전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언어를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그 해당 언어로 내용이 번역되는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일정한 시간간격으로 이미지 자동으로 변경 및 도트 클릭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이미지 변경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선택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버튼 클릭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 여행지 상세 페이지로 이동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요즘 인기 있는 공간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사진을 슬라이드 형식으로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달력에서 원하는 날짜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전시 내용 확인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홈페이지 연결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여행지의 추가 정보 확인을 위해 지역 홈페이지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대사관 페이지로 이동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오늘의 큐레이션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슬라이드 형식으로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상세 정보 확인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날씨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지도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비자 등의 정보를 확인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3F55B5-B246-52B6-45FA-6E783F9C301F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🔎</a:t>
            </a:r>
            <a:endParaRPr lang="ko-KR" altLang="en-US" sz="44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1D7A8AD6-9404-2FE8-406B-7CB384AAE6BB}"/>
              </a:ext>
            </a:extLst>
          </p:cNvPr>
          <p:cNvSpPr txBox="1">
            <a:spLocks/>
          </p:cNvSpPr>
          <p:nvPr/>
        </p:nvSpPr>
        <p:spPr>
          <a:xfrm>
            <a:off x="6305562" y="2163493"/>
            <a:ext cx="4896653" cy="47088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Back-End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관리자가 원하는 이미지를 업데이트 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당일 환율 정보 제공 및 상승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하강 정보 제공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정보를 키워드를 통해 검색 가능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최신글을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게시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전체 게시물 중 내가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찜한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목록만 불러오기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원하는 날짜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해당하는 전시 내용 확인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사진 첨부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자신이 다녀온 여행지 사진 첨부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 좋아요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댓글을 좋아요 가능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사진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 상세보기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프로필 사진 불러오기 기능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페이지 넘기기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게시판에서 게시글 목록 페이지 넘기기 기능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관리자 페이지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정보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사이트 사진 등 업데이트 기능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검색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커뮤니티와 연결해 여행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후기글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검색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8205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17085" y="124061"/>
            <a:ext cx="4654524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프로젝트를 마치며 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5086671" y="1326306"/>
            <a:ext cx="2240404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최종 기능 구현</a:t>
            </a:r>
          </a:p>
        </p:txBody>
      </p:sp>
      <p:sp>
        <p:nvSpPr>
          <p:cNvPr id="26" name="왼쪽 대괄호[L] 25">
            <a:extLst>
              <a:ext uri="{FF2B5EF4-FFF2-40B4-BE49-F238E27FC236}">
                <a16:creationId xmlns:a16="http://schemas.microsoft.com/office/drawing/2014/main" id="{DA2DA692-7D01-E3AF-16BC-1D217043949C}"/>
              </a:ext>
            </a:extLst>
          </p:cNvPr>
          <p:cNvSpPr/>
          <p:nvPr/>
        </p:nvSpPr>
        <p:spPr>
          <a:xfrm>
            <a:off x="636754" y="1572322"/>
            <a:ext cx="306497" cy="4906531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왼쪽 대괄호[L] 29">
            <a:extLst>
              <a:ext uri="{FF2B5EF4-FFF2-40B4-BE49-F238E27FC236}">
                <a16:creationId xmlns:a16="http://schemas.microsoft.com/office/drawing/2014/main" id="{45FA001D-4942-574A-649F-FF2BC765B716}"/>
              </a:ext>
            </a:extLst>
          </p:cNvPr>
          <p:cNvSpPr/>
          <p:nvPr/>
        </p:nvSpPr>
        <p:spPr>
          <a:xfrm flipH="1">
            <a:off x="11248752" y="1572323"/>
            <a:ext cx="306497" cy="4906530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E97D3C9C-102F-148D-FC17-87E4DB97B882}"/>
              </a:ext>
            </a:extLst>
          </p:cNvPr>
          <p:cNvSpPr txBox="1">
            <a:spLocks/>
          </p:cNvSpPr>
          <p:nvPr/>
        </p:nvSpPr>
        <p:spPr>
          <a:xfrm>
            <a:off x="989788" y="2163493"/>
            <a:ext cx="4896653" cy="469450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6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Front-End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상단 문구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스크롤 값이 일정 이하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/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이상일 때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상단문구가 올라가는 액션 구현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헤더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(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메뉴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)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모바일 버전의 경우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아이콘 클릭 시 사이드 메뉴로 확인 가능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영어 버전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언어를 선택 시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그 해당 언어로 내용이 번역되는 기능 구현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상단 이미지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일정한 시간간격으로 이미지 자동으로 변경 및 도트 클릭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이미지 변경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선택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버튼 클릭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 여행지 상세 페이지로 이동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요즘 인기 있는 공간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사진을 슬라이드 형식으로 구현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달력에서 원하는 날짜 선택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전시 내용 확인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홈페이지 연결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여행지의 추가 정보 확인을 위해 지역 홈페이지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대사관 페이지로 이동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오늘의 큐레이션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슬라이드 형식으로 구현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상세 정보 확인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날씨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지도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비자 등의 정보를 확인 가능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3F55B5-B246-52B6-45FA-6E783F9C301F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🔎</a:t>
            </a:r>
            <a:endParaRPr lang="ko-KR" altLang="en-US" sz="44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1D7A8AD6-9404-2FE8-406B-7CB384AAE6BB}"/>
              </a:ext>
            </a:extLst>
          </p:cNvPr>
          <p:cNvSpPr txBox="1">
            <a:spLocks/>
          </p:cNvSpPr>
          <p:nvPr/>
        </p:nvSpPr>
        <p:spPr>
          <a:xfrm>
            <a:off x="6305562" y="2163493"/>
            <a:ext cx="4896653" cy="47088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Back-End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관리자가 원하는 이미지를 업데이트 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상승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하강 정보 제공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정보를 키워드를 통해 검색 가능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최신글을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게시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전체 게시물 중 내가 </a:t>
            </a:r>
            <a:r>
              <a:rPr kumimoji="1" lang="ko-KR" altLang="en-US" sz="1200" strike="sngStrike" dirty="0" err="1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찜한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목록만 불러오기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원하는 날짜 선택 시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해당하는 전시 내용 확인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사진 첨부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자신이 다녀온 여행지 사진 첨부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 좋아요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댓글을 좋아요 가능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사진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 상세보기 시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프로필 사진 불러오기 기능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페이지 넘기기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게시판에서 게시글 목록 페이지 넘기기 기능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관리자 페이지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정보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사이트 사진 등 업데이트 기능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검색 기능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검색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커뮤니티와 연결해 여행 </a:t>
            </a:r>
            <a:r>
              <a:rPr kumimoji="1" lang="ko-KR" altLang="en-US" sz="1200" strike="sngStrike" dirty="0" err="1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후기글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검색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819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3517503" y="2278325"/>
            <a:ext cx="5156994" cy="23013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감사합니다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~</a:t>
            </a:r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</a:t>
            </a:r>
            <a:endParaRPr kumimoji="1" lang="ko-KR" altLang="en-US" sz="6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8580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6" name="그림 5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08B7F211-7310-9CD3-4F31-081A7B287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11" y="1113948"/>
            <a:ext cx="4630104" cy="4630104"/>
          </a:xfrm>
          <a:prstGeom prst="rect">
            <a:avLst/>
          </a:prstGeom>
          <a:ln w="12700" cap="rnd" cmpd="dbl">
            <a:solidFill>
              <a:schemeClr val="tx1"/>
            </a:solidFill>
          </a:ln>
          <a:effectLst>
            <a:glow rad="263943">
              <a:schemeClr val="bg2">
                <a:lumMod val="25000"/>
                <a:alpha val="30000"/>
              </a:schemeClr>
            </a:glow>
            <a:softEdge rad="0"/>
          </a:effectLst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5915447" y="1113948"/>
            <a:ext cx="226765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 정 담</a:t>
            </a: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8087F97D-CF6F-FF01-82A8-3C239759F892}"/>
              </a:ext>
            </a:extLst>
          </p:cNvPr>
          <p:cNvSpPr txBox="1">
            <a:spLocks/>
          </p:cNvSpPr>
          <p:nvPr/>
        </p:nvSpPr>
        <p:spPr>
          <a:xfrm>
            <a:off x="5915447" y="5261770"/>
            <a:ext cx="6070430" cy="4822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팀원 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임예은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(PL),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8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박채희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서지훈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이가은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이나경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이상현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2CF30B3-E699-E147-F53E-0C37D001EAEB}"/>
              </a:ext>
            </a:extLst>
          </p:cNvPr>
          <p:cNvSpPr txBox="1">
            <a:spLocks/>
          </p:cNvSpPr>
          <p:nvPr/>
        </p:nvSpPr>
        <p:spPr>
          <a:xfrm>
            <a:off x="5915447" y="1766806"/>
            <a:ext cx="6070429" cy="1006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 세계 여행 정보 제공 및 공유 사이트 </a:t>
            </a:r>
          </a:p>
        </p:txBody>
      </p:sp>
    </p:spTree>
    <p:extLst>
      <p:ext uri="{BB962C8B-B14F-4D97-AF65-F5344CB8AC3E}">
        <p14:creationId xmlns:p14="http://schemas.microsoft.com/office/powerpoint/2010/main" val="3321705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43749" y="137033"/>
            <a:ext cx="246016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목차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9F833DDB-80A7-C0F4-B8DC-EB24B6848F1A}"/>
              </a:ext>
            </a:extLst>
          </p:cNvPr>
          <p:cNvGrpSpPr/>
          <p:nvPr/>
        </p:nvGrpSpPr>
        <p:grpSpPr>
          <a:xfrm>
            <a:off x="299373" y="1611497"/>
            <a:ext cx="5660073" cy="1372741"/>
            <a:chOff x="3651496" y="1528330"/>
            <a:chExt cx="7607235" cy="1372741"/>
          </a:xfrm>
        </p:grpSpPr>
        <p:sp>
          <p:nvSpPr>
            <p:cNvPr id="2" name="대각선 방향의 모서리가 잘린 사각형 1">
              <a:extLst>
                <a:ext uri="{FF2B5EF4-FFF2-40B4-BE49-F238E27FC236}">
                  <a16:creationId xmlns:a16="http://schemas.microsoft.com/office/drawing/2014/main" id="{18E7EA57-0E46-C660-BDB7-776F4F93B279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184069C5-391E-6742-AFCE-DE3FBD5B8525}"/>
                </a:ext>
              </a:extLst>
            </p:cNvPr>
            <p:cNvSpPr txBox="1">
              <a:spLocks/>
            </p:cNvSpPr>
            <p:nvPr/>
          </p:nvSpPr>
          <p:spPr>
            <a:xfrm>
              <a:off x="3753810" y="1577056"/>
              <a:ext cx="362636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Ⅰ.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주제 선정 배경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513D8BF-816E-E091-DD44-3CCAF969E883}"/>
              </a:ext>
            </a:extLst>
          </p:cNvPr>
          <p:cNvGrpSpPr/>
          <p:nvPr/>
        </p:nvGrpSpPr>
        <p:grpSpPr>
          <a:xfrm>
            <a:off x="6244909" y="1614135"/>
            <a:ext cx="5660073" cy="1372741"/>
            <a:chOff x="3651496" y="1528330"/>
            <a:chExt cx="7607235" cy="1372741"/>
          </a:xfrm>
        </p:grpSpPr>
        <p:sp>
          <p:nvSpPr>
            <p:cNvPr id="21" name="대각선 방향의 모서리가 잘린 사각형 20">
              <a:extLst>
                <a:ext uri="{FF2B5EF4-FFF2-40B4-BE49-F238E27FC236}">
                  <a16:creationId xmlns:a16="http://schemas.microsoft.com/office/drawing/2014/main" id="{F4930250-2AAE-4DCC-D34D-75132B1B9338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2" name="제목 1">
              <a:extLst>
                <a:ext uri="{FF2B5EF4-FFF2-40B4-BE49-F238E27FC236}">
                  <a16:creationId xmlns:a16="http://schemas.microsoft.com/office/drawing/2014/main" id="{BCAF8E51-DBFB-B6AE-F3ED-EAD672138C31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4828246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Ⅴ.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프로젝트 수행 일정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66E40D7-E116-2CE5-FD68-83530A724960}"/>
              </a:ext>
            </a:extLst>
          </p:cNvPr>
          <p:cNvGrpSpPr/>
          <p:nvPr/>
        </p:nvGrpSpPr>
        <p:grpSpPr>
          <a:xfrm>
            <a:off x="299373" y="2917012"/>
            <a:ext cx="5660073" cy="1372741"/>
            <a:chOff x="3651496" y="1528330"/>
            <a:chExt cx="7607235" cy="1372741"/>
          </a:xfrm>
        </p:grpSpPr>
        <p:sp>
          <p:nvSpPr>
            <p:cNvPr id="24" name="대각선 방향의 모서리가 잘린 사각형 23">
              <a:extLst>
                <a:ext uri="{FF2B5EF4-FFF2-40B4-BE49-F238E27FC236}">
                  <a16:creationId xmlns:a16="http://schemas.microsoft.com/office/drawing/2014/main" id="{BBE4F3FC-73E8-DCCA-0ABF-16EBB6D159E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5" name="제목 1">
              <a:extLst>
                <a:ext uri="{FF2B5EF4-FFF2-40B4-BE49-F238E27FC236}">
                  <a16:creationId xmlns:a16="http://schemas.microsoft.com/office/drawing/2014/main" id="{53676BFE-AFEB-7734-280E-9D1C6B50E5AA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6"/>
              <a:ext cx="5430345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Ⅱ.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개발 환경 및 도구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A657967-4962-2ED0-E3F3-63F31CC3033E}"/>
              </a:ext>
            </a:extLst>
          </p:cNvPr>
          <p:cNvGrpSpPr/>
          <p:nvPr/>
        </p:nvGrpSpPr>
        <p:grpSpPr>
          <a:xfrm>
            <a:off x="6260376" y="2917012"/>
            <a:ext cx="5660073" cy="1372741"/>
            <a:chOff x="3651496" y="1528330"/>
            <a:chExt cx="7607235" cy="1372741"/>
          </a:xfrm>
        </p:grpSpPr>
        <p:sp>
          <p:nvSpPr>
            <p:cNvPr id="27" name="대각선 방향의 모서리가 잘린 사각형 26">
              <a:extLst>
                <a:ext uri="{FF2B5EF4-FFF2-40B4-BE49-F238E27FC236}">
                  <a16:creationId xmlns:a16="http://schemas.microsoft.com/office/drawing/2014/main" id="{2F82C940-88C6-2C30-C384-7691893B98B0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8" name="제목 1">
              <a:extLst>
                <a:ext uri="{FF2B5EF4-FFF2-40B4-BE49-F238E27FC236}">
                  <a16:creationId xmlns:a16="http://schemas.microsoft.com/office/drawing/2014/main" id="{ED0C4947-3E9A-9094-3342-D216759D5D9E}"/>
                </a:ext>
              </a:extLst>
            </p:cNvPr>
            <p:cNvSpPr txBox="1">
              <a:spLocks/>
            </p:cNvSpPr>
            <p:nvPr/>
          </p:nvSpPr>
          <p:spPr>
            <a:xfrm>
              <a:off x="3753810" y="1577056"/>
              <a:ext cx="362636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Ⅵ.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디자인 초안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808B8C2-E598-93AF-F4A9-74B037C81FE9}"/>
              </a:ext>
            </a:extLst>
          </p:cNvPr>
          <p:cNvGrpSpPr/>
          <p:nvPr/>
        </p:nvGrpSpPr>
        <p:grpSpPr>
          <a:xfrm>
            <a:off x="285467" y="4222527"/>
            <a:ext cx="5660073" cy="1372741"/>
            <a:chOff x="3651496" y="1528330"/>
            <a:chExt cx="7607235" cy="1372741"/>
          </a:xfrm>
        </p:grpSpPr>
        <p:sp>
          <p:nvSpPr>
            <p:cNvPr id="30" name="대각선 방향의 모서리가 잘린 사각형 29">
              <a:extLst>
                <a:ext uri="{FF2B5EF4-FFF2-40B4-BE49-F238E27FC236}">
                  <a16:creationId xmlns:a16="http://schemas.microsoft.com/office/drawing/2014/main" id="{8F57A44E-5414-956A-D237-C83594020B11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B6721082-44AA-19EB-6635-25146D4DC735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691780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Ⅲ.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역할 분담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97512D4E-4DCB-4051-9E8B-4903C69C82EA}"/>
              </a:ext>
            </a:extLst>
          </p:cNvPr>
          <p:cNvGrpSpPr/>
          <p:nvPr/>
        </p:nvGrpSpPr>
        <p:grpSpPr>
          <a:xfrm>
            <a:off x="285466" y="5528042"/>
            <a:ext cx="5660073" cy="1372741"/>
            <a:chOff x="3651496" y="1528330"/>
            <a:chExt cx="7607235" cy="1372741"/>
          </a:xfrm>
        </p:grpSpPr>
        <p:sp>
          <p:nvSpPr>
            <p:cNvPr id="37" name="대각선 방향의 모서리가 잘린 사각형 36">
              <a:extLst>
                <a:ext uri="{FF2B5EF4-FFF2-40B4-BE49-F238E27FC236}">
                  <a16:creationId xmlns:a16="http://schemas.microsoft.com/office/drawing/2014/main" id="{F837F348-6544-4644-4FAF-6C820318CC3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8" name="제목 1">
              <a:extLst>
                <a:ext uri="{FF2B5EF4-FFF2-40B4-BE49-F238E27FC236}">
                  <a16:creationId xmlns:a16="http://schemas.microsoft.com/office/drawing/2014/main" id="{3CADC709-9D07-3850-FB77-D45ED5E6E8A2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6"/>
              <a:ext cx="5958608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Ⅳ.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ER Diagram &amp; Use-Case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0F66007E-FDAF-3DE0-9F5A-70D4847A57C9}"/>
              </a:ext>
            </a:extLst>
          </p:cNvPr>
          <p:cNvGrpSpPr/>
          <p:nvPr/>
        </p:nvGrpSpPr>
        <p:grpSpPr>
          <a:xfrm>
            <a:off x="6260376" y="4222527"/>
            <a:ext cx="5660073" cy="1372741"/>
            <a:chOff x="3651496" y="1528330"/>
            <a:chExt cx="7607235" cy="1372741"/>
          </a:xfrm>
        </p:grpSpPr>
        <p:sp>
          <p:nvSpPr>
            <p:cNvPr id="40" name="대각선 방향의 모서리가 잘린 사각형 39">
              <a:extLst>
                <a:ext uri="{FF2B5EF4-FFF2-40B4-BE49-F238E27FC236}">
                  <a16:creationId xmlns:a16="http://schemas.microsoft.com/office/drawing/2014/main" id="{92A52AAC-4068-9157-5D73-9DB48AA2E90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1" name="제목 1">
              <a:extLst>
                <a:ext uri="{FF2B5EF4-FFF2-40B4-BE49-F238E27FC236}">
                  <a16:creationId xmlns:a16="http://schemas.microsoft.com/office/drawing/2014/main" id="{F0DB0A4B-CAB6-AE4C-EBD8-C8500DE0BC7F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691780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Ⅶ. 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결과물 시현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475E0AE-ABEF-C30D-6ECE-54E5F573D2D7}"/>
              </a:ext>
            </a:extLst>
          </p:cNvPr>
          <p:cNvGrpSpPr/>
          <p:nvPr/>
        </p:nvGrpSpPr>
        <p:grpSpPr>
          <a:xfrm>
            <a:off x="6260375" y="5528042"/>
            <a:ext cx="5660073" cy="849495"/>
            <a:chOff x="3651496" y="1528330"/>
            <a:chExt cx="7607235" cy="849495"/>
          </a:xfrm>
        </p:grpSpPr>
        <p:sp>
          <p:nvSpPr>
            <p:cNvPr id="43" name="대각선 방향의 모서리가 잘린 사각형 42">
              <a:extLst>
                <a:ext uri="{FF2B5EF4-FFF2-40B4-BE49-F238E27FC236}">
                  <a16:creationId xmlns:a16="http://schemas.microsoft.com/office/drawing/2014/main" id="{3A33759B-5391-1C6D-CF0E-6059AC4584BB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4" name="제목 1">
              <a:extLst>
                <a:ext uri="{FF2B5EF4-FFF2-40B4-BE49-F238E27FC236}">
                  <a16:creationId xmlns:a16="http://schemas.microsoft.com/office/drawing/2014/main" id="{A86B6A4F-902F-B760-8BC2-ADF71DEA3816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7"/>
              <a:ext cx="4177987" cy="80076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Ⅷ.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프로젝트를 마치며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DE3A35F-6323-CC7F-37AD-3CB291806C3D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🏷️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132201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pic>
        <p:nvPicPr>
          <p:cNvPr id="6" name="그림 5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3F5DCDA8-F158-F23C-2956-A568660DC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6" y="1407656"/>
            <a:ext cx="7772400" cy="1554480"/>
          </a:xfrm>
          <a:prstGeom prst="rect">
            <a:avLst/>
          </a:prstGeom>
        </p:spPr>
      </p:pic>
      <p:pic>
        <p:nvPicPr>
          <p:cNvPr id="9" name="그림 8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3D16A2C8-13BC-7C52-46C7-2093D6923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34" y="2343057"/>
            <a:ext cx="7772400" cy="2073348"/>
          </a:xfrm>
          <a:prstGeom prst="rect">
            <a:avLst/>
          </a:prstGeom>
        </p:spPr>
      </p:pic>
      <p:pic>
        <p:nvPicPr>
          <p:cNvPr id="11" name="그림 10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13E35AD8-B5C9-10BC-3344-007C8B58D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466" y="3673111"/>
            <a:ext cx="7772400" cy="1486588"/>
          </a:xfrm>
          <a:prstGeom prst="rect">
            <a:avLst/>
          </a:prstGeom>
        </p:spPr>
      </p:pic>
      <p:pic>
        <p:nvPicPr>
          <p:cNvPr id="15" name="그림 14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B5006A4C-91F3-26B5-35E7-0235912E2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100" y="4416405"/>
            <a:ext cx="6976766" cy="2237474"/>
          </a:xfrm>
          <a:prstGeom prst="rect">
            <a:avLst/>
          </a:prstGeom>
        </p:spPr>
      </p:pic>
      <p:sp>
        <p:nvSpPr>
          <p:cNvPr id="16" name="폭발 1[E] 15">
            <a:extLst>
              <a:ext uri="{FF2B5EF4-FFF2-40B4-BE49-F238E27FC236}">
                <a16:creationId xmlns:a16="http://schemas.microsoft.com/office/drawing/2014/main" id="{C40592C6-BE59-B38E-C069-FFF11F8840C8}"/>
              </a:ext>
            </a:extLst>
          </p:cNvPr>
          <p:cNvSpPr/>
          <p:nvPr/>
        </p:nvSpPr>
        <p:spPr>
          <a:xfrm>
            <a:off x="5914134" y="1940585"/>
            <a:ext cx="5023444" cy="3691054"/>
          </a:xfrm>
          <a:prstGeom prst="irregularSeal1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현재 트렌드</a:t>
            </a:r>
            <a:endParaRPr kumimoji="1" lang="en-US" altLang="ko-KR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ctr"/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 행 </a:t>
            </a:r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endParaRPr kumimoji="1" lang="ko-KR" altLang="en-US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CE0FC5A-1549-9AC4-D94B-CA5A14ABDDAA}"/>
              </a:ext>
            </a:extLst>
          </p:cNvPr>
          <p:cNvSpPr/>
          <p:nvPr/>
        </p:nvSpPr>
        <p:spPr>
          <a:xfrm>
            <a:off x="1755648" y="2020665"/>
            <a:ext cx="8680704" cy="375513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tint val="66000"/>
                  <a:satMod val="160000"/>
                </a:schemeClr>
              </a:gs>
              <a:gs pos="50000">
                <a:schemeClr val="bg1">
                  <a:lumMod val="50000"/>
                  <a:tint val="44500"/>
                  <a:satMod val="160000"/>
                </a:schemeClr>
              </a:gs>
              <a:gs pos="100000">
                <a:schemeClr val="bg1">
                  <a:lumMod val="50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 extrusionH="25400" prstMaterial="flat">
            <a:bevelT w="38100"/>
            <a:bevelB w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정보 확인 </a:t>
            </a:r>
            <a:r>
              <a:rPr kumimoji="1" lang="en-US" altLang="ko-KR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+</a:t>
            </a:r>
            <a:r>
              <a:rPr kumimoji="1" lang="ko-KR" altLang="en-US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소통 </a:t>
            </a:r>
            <a:r>
              <a:rPr kumimoji="1" lang="en-US" altLang="ko-KR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</a:t>
            </a:r>
            <a:r>
              <a:rPr kumimoji="1" lang="ko-KR" altLang="en-US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</a:t>
            </a:r>
            <a:r>
              <a:rPr kumimoji="1" lang="en-US" altLang="ko-KR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)</a:t>
            </a:r>
            <a:endParaRPr kumimoji="1" lang="ko-KR" altLang="en-US" sz="3200" dirty="0">
              <a:solidFill>
                <a:schemeClr val="tx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906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6A9D539-C5AB-617E-647B-808FBD5F6499}"/>
              </a:ext>
            </a:extLst>
          </p:cNvPr>
          <p:cNvGrpSpPr/>
          <p:nvPr/>
        </p:nvGrpSpPr>
        <p:grpSpPr>
          <a:xfrm>
            <a:off x="285466" y="1753405"/>
            <a:ext cx="2623713" cy="4516244"/>
            <a:chOff x="340924" y="1711393"/>
            <a:chExt cx="2623713" cy="4516244"/>
          </a:xfrm>
        </p:grpSpPr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EDAD909B-FEFB-B3FA-C56C-37B78246F80E}"/>
                </a:ext>
              </a:extLst>
            </p:cNvPr>
            <p:cNvSpPr/>
            <p:nvPr/>
          </p:nvSpPr>
          <p:spPr>
            <a:xfrm>
              <a:off x="340924" y="1711393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932594-A877-6ABF-DB76-5E4C73F9F373}"/>
                </a:ext>
              </a:extLst>
            </p:cNvPr>
            <p:cNvSpPr txBox="1"/>
            <p:nvPr/>
          </p:nvSpPr>
          <p:spPr>
            <a:xfrm>
              <a:off x="580289" y="1799026"/>
              <a:ext cx="2144981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나만의 명소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CC0C022-32ED-A4E4-3BA2-87FD1F836608}"/>
                </a:ext>
              </a:extLst>
            </p:cNvPr>
            <p:cNvSpPr txBox="1"/>
            <p:nvPr/>
          </p:nvSpPr>
          <p:spPr>
            <a:xfrm>
              <a:off x="580288" y="2396488"/>
              <a:ext cx="2144981" cy="28357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타인과의 차별화된 여행 경험을 위해 숨겨진 관광지를 찾는 수요층이 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대중적이지 않는 관광지를 탐험하는 등 낯선 여행지에서의 경험을 추구할 것으로 보인다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그렇기에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자신만의 차별적인 여행 계획을 세우고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비슷한 공감대를 가진 여행자들끼리 여행 계획을 공유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할 수 있도록 기능을 구현했다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588A886-E832-B5A0-84A0-148D05F491F4}"/>
              </a:ext>
            </a:extLst>
          </p:cNvPr>
          <p:cNvGrpSpPr/>
          <p:nvPr/>
        </p:nvGrpSpPr>
        <p:grpSpPr>
          <a:xfrm>
            <a:off x="3296025" y="1753405"/>
            <a:ext cx="2657307" cy="4516244"/>
            <a:chOff x="3351483" y="1711393"/>
            <a:chExt cx="2657307" cy="4516244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60EC0E57-319C-51EA-CBB7-B73FE73D1C93}"/>
                </a:ext>
              </a:extLst>
            </p:cNvPr>
            <p:cNvSpPr/>
            <p:nvPr/>
          </p:nvSpPr>
          <p:spPr>
            <a:xfrm>
              <a:off x="3351483" y="1711393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1747EC6-229E-1753-49AE-C284D05FEA45}"/>
                </a:ext>
              </a:extLst>
            </p:cNvPr>
            <p:cNvSpPr txBox="1"/>
            <p:nvPr/>
          </p:nvSpPr>
          <p:spPr>
            <a:xfrm>
              <a:off x="3385077" y="1802238"/>
              <a:ext cx="2623713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스마트 기술 기반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C4BB23-502D-1E12-8B1D-430ECEE24C09}"/>
                </a:ext>
              </a:extLst>
            </p:cNvPr>
            <p:cNvSpPr txBox="1"/>
            <p:nvPr/>
          </p:nvSpPr>
          <p:spPr>
            <a:xfrm>
              <a:off x="3596141" y="2396487"/>
              <a:ext cx="2144981" cy="33897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AI 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활용 여행 추천 서비스 등 첨단기술을 활용하거나 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SNS</a:t>
              </a:r>
              <a:r>
                <a:rPr kumimoji="1" lang="ko-KR" altLang="en-US" sz="1200" dirty="0" err="1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를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통해 여행 경험을 공유하는 현상이 늘어가고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앱으로 숙소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교통 예약을 하거나 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SNS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로 여행을 기록하는 여행객이 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이런 추세에 </a:t>
              </a:r>
              <a:r>
                <a:rPr kumimoji="1" lang="ko-KR" altLang="en-US" sz="1200" dirty="0" err="1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맞쳐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다양한 여행 앱을 모았으며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후기 등 기록을 남길 수 있는 커뮤니티를 생성해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여정담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플랫폼만으로 온라인 예약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정보 확인 등의 서비스가 가능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하도록 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480938D-B377-F175-66A8-CFC7EFA13D0B}"/>
              </a:ext>
            </a:extLst>
          </p:cNvPr>
          <p:cNvGrpSpPr/>
          <p:nvPr/>
        </p:nvGrpSpPr>
        <p:grpSpPr>
          <a:xfrm>
            <a:off x="6261053" y="1758590"/>
            <a:ext cx="2669244" cy="4516244"/>
            <a:chOff x="6316511" y="1716578"/>
            <a:chExt cx="2669244" cy="4516244"/>
          </a:xfrm>
        </p:grpSpPr>
        <p:sp>
          <p:nvSpPr>
            <p:cNvPr id="19" name="모서리가 둥근 직사각형 18">
              <a:extLst>
                <a:ext uri="{FF2B5EF4-FFF2-40B4-BE49-F238E27FC236}">
                  <a16:creationId xmlns:a16="http://schemas.microsoft.com/office/drawing/2014/main" id="{E7372E44-26C0-AD8D-43B8-2C84C8AA7D30}"/>
                </a:ext>
              </a:extLst>
            </p:cNvPr>
            <p:cNvSpPr/>
            <p:nvPr/>
          </p:nvSpPr>
          <p:spPr>
            <a:xfrm>
              <a:off x="6316511" y="1716578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8D92110-18C5-181C-A24C-297DAF1800E9}"/>
                </a:ext>
              </a:extLst>
            </p:cNvPr>
            <p:cNvSpPr txBox="1"/>
            <p:nvPr/>
          </p:nvSpPr>
          <p:spPr>
            <a:xfrm>
              <a:off x="6362042" y="1799026"/>
              <a:ext cx="2623713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모두와 함께하는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D26011-367E-5F00-1C35-272B99A46898}"/>
                </a:ext>
              </a:extLst>
            </p:cNvPr>
            <p:cNvSpPr txBox="1"/>
            <p:nvPr/>
          </p:nvSpPr>
          <p:spPr>
            <a:xfrm>
              <a:off x="6555876" y="2392658"/>
              <a:ext cx="2144981" cy="33897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시니어 여행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반려동물 동반 여행 등 여행 구성원이 다양화되고 관광취약계층을 위한 여행 환경이 조성됐다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가족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친구 등 정형화된 여행 구성원에 벗어나 혼행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반려동물 등 다양성이 확대되고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따라서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디양한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여행객들의 정보를 확인하고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키워드 검색을 통해 원하는 지역의 정보를 획득할 수 있다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구성원에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구애받지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않고 원하는 여행을 할 수 있도록 기능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을 구현했다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6D44AC5-C477-A13E-85C5-CE025A01E28C}"/>
              </a:ext>
            </a:extLst>
          </p:cNvPr>
          <p:cNvGrpSpPr/>
          <p:nvPr/>
        </p:nvGrpSpPr>
        <p:grpSpPr>
          <a:xfrm>
            <a:off x="9271612" y="1730986"/>
            <a:ext cx="2623713" cy="4516244"/>
            <a:chOff x="9327070" y="1688974"/>
            <a:chExt cx="2623713" cy="4516244"/>
          </a:xfrm>
        </p:grpSpPr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54039DBA-42F1-7E42-DF30-66967C74CAA6}"/>
                </a:ext>
              </a:extLst>
            </p:cNvPr>
            <p:cNvSpPr/>
            <p:nvPr/>
          </p:nvSpPr>
          <p:spPr>
            <a:xfrm>
              <a:off x="9327070" y="1688974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1B4EE0-5E70-9797-5164-CD390F0BB42F}"/>
                </a:ext>
              </a:extLst>
            </p:cNvPr>
            <p:cNvSpPr txBox="1"/>
            <p:nvPr/>
          </p:nvSpPr>
          <p:spPr>
            <a:xfrm>
              <a:off x="9738642" y="1799025"/>
              <a:ext cx="1793010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원포인트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596EBB-E38F-9029-4E88-EFCEAEEF7C21}"/>
                </a:ext>
              </a:extLst>
            </p:cNvPr>
            <p:cNvSpPr txBox="1"/>
            <p:nvPr/>
          </p:nvSpPr>
          <p:spPr>
            <a:xfrm>
              <a:off x="9562656" y="2392657"/>
              <a:ext cx="2144981" cy="31127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단일의 여행 콘텐츠 자체가 목적이 되는 여행으로 박물관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전시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베이커리 등 개인의 취미나 관심사 등을 즐기는 것이 주요 여행 테마로 자리매김할 것으로 보인다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국내 뿐 아니라 해외 여행지도 자신의 관심사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취향에 맞게 키워드를 검색하고 다른 여행객들과 공유해 자신만의 목적에 집중하는 여행을 할 수 있도록 서비스를 제공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한다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3328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2597" y="168536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개발 환경 및 도구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14893D4-6AAE-40A8-0E82-A75CC06B079D}"/>
              </a:ext>
            </a:extLst>
          </p:cNvPr>
          <p:cNvSpPr txBox="1"/>
          <p:nvPr/>
        </p:nvSpPr>
        <p:spPr>
          <a:xfrm>
            <a:off x="285467" y="1421412"/>
            <a:ext cx="11665316" cy="4664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OS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Windows 10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Language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JAVA 11 | HTML5 | CSS | JavaScript ES5 | Oracle XE123 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Tool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SQL Developer 23.1.0 | VS Code 1.83.1 | Eclipse 2023-09 | Figma</a:t>
            </a:r>
            <a:endParaRPr lang="en-US" altLang="ko-KR" sz="2400" b="1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en-US" altLang="ko-KR" sz="2400" b="1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Etc</a:t>
            </a:r>
            <a:endParaRPr lang="en-US" altLang="ko-KR" sz="2400" b="1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Jquery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3.7.1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BootStrap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5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Github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| Tomcat v9.0</a:t>
            </a: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|</a:t>
            </a: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JDBC11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taglibs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1.2.5 | cos-22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jsoup</a:t>
            </a:r>
            <a:r>
              <a:rPr lang="en-US" altLang="ko-KR" sz="200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1.71.1</a:t>
            </a:r>
            <a:endParaRPr lang="en-US" altLang="ko-KR" sz="2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D0ECA8-92CF-352D-33B1-2BB7A97FADCD}"/>
              </a:ext>
            </a:extLst>
          </p:cNvPr>
          <p:cNvSpPr txBox="1"/>
          <p:nvPr/>
        </p:nvSpPr>
        <p:spPr>
          <a:xfrm>
            <a:off x="285466" y="304457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💻</a:t>
            </a:r>
          </a:p>
        </p:txBody>
      </p:sp>
      <p:pic>
        <p:nvPicPr>
          <p:cNvPr id="13" name="그래픽 12">
            <a:extLst>
              <a:ext uri="{FF2B5EF4-FFF2-40B4-BE49-F238E27FC236}">
                <a16:creationId xmlns:a16="http://schemas.microsoft.com/office/drawing/2014/main" id="{9A7D81A2-9FD8-BAA7-8A7F-89CF20AD8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314" y="1424384"/>
            <a:ext cx="925861" cy="1111033"/>
          </a:xfrm>
          <a:prstGeom prst="rect">
            <a:avLst/>
          </a:prstGeom>
        </p:spPr>
      </p:pic>
      <p:pic>
        <p:nvPicPr>
          <p:cNvPr id="15" name="그래픽 14">
            <a:extLst>
              <a:ext uri="{FF2B5EF4-FFF2-40B4-BE49-F238E27FC236}">
                <a16:creationId xmlns:a16="http://schemas.microsoft.com/office/drawing/2014/main" id="{DC32503B-3AD2-52E6-0712-A9718BB2B3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98427" y="1930182"/>
            <a:ext cx="942812" cy="1257082"/>
          </a:xfrm>
          <a:prstGeom prst="rect">
            <a:avLst/>
          </a:prstGeom>
        </p:spPr>
      </p:pic>
      <p:pic>
        <p:nvPicPr>
          <p:cNvPr id="17" name="그래픽 16">
            <a:extLst>
              <a:ext uri="{FF2B5EF4-FFF2-40B4-BE49-F238E27FC236}">
                <a16:creationId xmlns:a16="http://schemas.microsoft.com/office/drawing/2014/main" id="{B7C553FF-5C9D-D8E3-AE08-6DE37AE7C8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80723" y="3803123"/>
            <a:ext cx="1038922" cy="1038922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5D7B2A42-4331-0339-3833-5675A7FB74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7169" y="5068815"/>
            <a:ext cx="942812" cy="1257083"/>
          </a:xfrm>
          <a:prstGeom prst="rect">
            <a:avLst/>
          </a:prstGeom>
        </p:spPr>
      </p:pic>
      <p:pic>
        <p:nvPicPr>
          <p:cNvPr id="21" name="그래픽 20">
            <a:extLst>
              <a:ext uri="{FF2B5EF4-FFF2-40B4-BE49-F238E27FC236}">
                <a16:creationId xmlns:a16="http://schemas.microsoft.com/office/drawing/2014/main" id="{AA2DB21C-9C9C-0702-DAF0-1774F38785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14063" y="5392852"/>
            <a:ext cx="1038922" cy="103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71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 descr="애니메이션, 가상의 캐릭터, 만화 영화, 사람이(가) 표시된 사진&#10;&#10;자동 생성된 설명">
            <a:extLst>
              <a:ext uri="{FF2B5EF4-FFF2-40B4-BE49-F238E27FC236}">
                <a16:creationId xmlns:a16="http://schemas.microsoft.com/office/drawing/2014/main" id="{655B6525-DC93-2A09-ED81-DF3741D13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5" y="1186937"/>
            <a:ext cx="2691911" cy="2691911"/>
          </a:xfrm>
          <a:prstGeom prst="rect">
            <a:avLst/>
          </a:prstGeom>
        </p:spPr>
      </p:pic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장난감, 피규어, 애니메이션, 만화 영화이(가) 표시된 사진&#10;&#10;자동 생성된 설명">
            <a:extLst>
              <a:ext uri="{FF2B5EF4-FFF2-40B4-BE49-F238E27FC236}">
                <a16:creationId xmlns:a16="http://schemas.microsoft.com/office/drawing/2014/main" id="{A0406B58-8D74-0B6A-9579-3CDE6F143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4444" y="3789345"/>
            <a:ext cx="2537429" cy="2537429"/>
          </a:xfrm>
          <a:prstGeom prst="rect">
            <a:avLst/>
          </a:prstGeom>
        </p:spPr>
      </p:pic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1" y="1762573"/>
            <a:ext cx="3361743" cy="1750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임예은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Project</a:t>
            </a:r>
            <a:r>
              <a:rPr kumimoji="1" lang="ko-KR" altLang="en-US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Leader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 일정 관리 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총괄 디렉터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국내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해외 메인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숙소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&amp;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교통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발표자료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(PPT)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 및 발표자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296829" y="4268699"/>
            <a:ext cx="3288716" cy="1721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이가은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제작 참여  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메인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ABOUT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로그인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회원가입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수정 페이지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3FD32-5458-9868-4AA8-7F0B1867F37E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70805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1" y="1762573"/>
            <a:ext cx="3361743" cy="1750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박채희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 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제작 참여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마이페이지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수정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328731" y="4268698"/>
            <a:ext cx="3288716" cy="17641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이상현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 및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총괄 디렉터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최종 결과물 서버 작업 및 찜 목록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여행후기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나의 계획 등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하위 카테고리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CSS, DB)</a:t>
            </a: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9" name="그림 8" descr="만화 영화, 인간의 얼굴, 미소, 애니메이션이(가) 표시된 사진&#10;&#10;자동 생성된 설명">
            <a:extLst>
              <a:ext uri="{FF2B5EF4-FFF2-40B4-BE49-F238E27FC236}">
                <a16:creationId xmlns:a16="http://schemas.microsoft.com/office/drawing/2014/main" id="{47EB69A9-8BAB-466B-2CCC-330F6AD3C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8192" y="3586403"/>
            <a:ext cx="2691910" cy="2691910"/>
          </a:xfrm>
          <a:prstGeom prst="rect">
            <a:avLst/>
          </a:prstGeom>
        </p:spPr>
      </p:pic>
      <p:pic>
        <p:nvPicPr>
          <p:cNvPr id="11" name="그림 10" descr="만화 영화, 장난감, 피규어이(가) 표시된 사진&#10;&#10;자동 생성된 설명">
            <a:extLst>
              <a:ext uri="{FF2B5EF4-FFF2-40B4-BE49-F238E27FC236}">
                <a16:creationId xmlns:a16="http://schemas.microsoft.com/office/drawing/2014/main" id="{2D3021F8-997A-1047-27E4-A7DDE6729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681" y="1236840"/>
            <a:ext cx="2537428" cy="253742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1BE1948-5483-E080-CB51-3B75584B9871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83CC5F-2481-4BBB-F130-1DA3B1541742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15833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2" y="1728336"/>
            <a:ext cx="3361743" cy="17842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이나경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및 발표자료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(PPT)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 참여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팀 정기 회의록 작성 및 역할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분담표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국내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해외 상세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각 국가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지역별 내용 정리 및 추가 페이지 제작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296829" y="4268699"/>
            <a:ext cx="3288716" cy="1721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서지훈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 조사 및 개발환경 및 도구 정리  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HTML, CSS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멤버쉽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자주하는 질문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2" name="그림 1" descr="만화 영화, 장난감, 인간의 얼굴, 소년이(가) 표시된 사진&#10;&#10;자동 생성된 설명">
            <a:extLst>
              <a:ext uri="{FF2B5EF4-FFF2-40B4-BE49-F238E27FC236}">
                <a16:creationId xmlns:a16="http://schemas.microsoft.com/office/drawing/2014/main" id="{97A418D2-0C67-0D9C-6689-A5EB8886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244" y="3644377"/>
            <a:ext cx="2537428" cy="2537428"/>
          </a:xfrm>
          <a:prstGeom prst="rect">
            <a:avLst/>
          </a:prstGeom>
        </p:spPr>
      </p:pic>
      <p:pic>
        <p:nvPicPr>
          <p:cNvPr id="6" name="그림 5" descr="만화 영화, 피규어, 입술, 장난감이(가) 표시된 사진&#10;&#10;자동 생성된 설명">
            <a:extLst>
              <a:ext uri="{FF2B5EF4-FFF2-40B4-BE49-F238E27FC236}">
                <a16:creationId xmlns:a16="http://schemas.microsoft.com/office/drawing/2014/main" id="{253B1C20-ACE9-7753-C723-680453DD7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76" y="1236840"/>
            <a:ext cx="2537428" cy="2537428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FFD60822-370A-51B1-EF17-011383F14291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3EAA3C-1B61-9BE8-EB3D-8FDF61C63FAE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03620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</TotalTime>
  <Words>1369</Words>
  <Application>Microsoft Macintosh PowerPoint</Application>
  <PresentationFormat>와이드스크린</PresentationFormat>
  <Paragraphs>183</Paragraphs>
  <Slides>16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NanumSquareRoundOTF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여정담</dc:title>
  <dc:creator>임예은</dc:creator>
  <cp:lastModifiedBy>임예은</cp:lastModifiedBy>
  <cp:revision>18</cp:revision>
  <dcterms:created xsi:type="dcterms:W3CDTF">2023-12-11T10:05:41Z</dcterms:created>
  <dcterms:modified xsi:type="dcterms:W3CDTF">2023-12-18T05:26:46Z</dcterms:modified>
</cp:coreProperties>
</file>

<file path=docProps/thumbnail.jpeg>
</file>